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no"/>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o"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o"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no">
                <a:solidFill>
                  <a:schemeClr val="tx1">
                    <a:lumMod val="50000"/>
                    <a:lumOff val="50000"/>
                  </a:schemeClr>
                </a:solidFill>
              </a:rPr>
              <a:t>nr. 45 Guds Ord</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no" sz="4400"/>
              <a:t>De gode nyhetene fra engelen</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no" sz="4000">
                <a:solidFill>
                  <a:srgbClr val="FF0000"/>
                </a:solidFill>
              </a:rPr>
              <a:t>Dagens quiz</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no" sz="3600">
                <a:solidFill>
                  <a:schemeClr val="tx1">
                    <a:lumMod val="65000"/>
                    <a:lumOff val="35000"/>
                  </a:schemeClr>
                </a:solidFill>
              </a:rPr>
              <a:t>Hvem ga nyheten til Mary?</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no" sz="2800">
                <a:solidFill>
                  <a:schemeClr val="tx1">
                    <a:lumMod val="65000"/>
                    <a:lumOff val="35000"/>
                  </a:schemeClr>
                </a:solidFill>
              </a:rPr>
              <a:t>① </a:t>
            </a:r>
            <a:r xmlns:a="http://schemas.openxmlformats.org/drawingml/2006/main">
              <a:rPr altLang="ko-KR" dirty="0" lang="no" sz="2800">
                <a:solidFill>
                  <a:schemeClr val="tx1">
                    <a:lumMod val="65000"/>
                    <a:lumOff val="35000"/>
                  </a:schemeClr>
                </a:solidFill>
              </a:rPr>
              <a:t>Satan</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no" sz="2800">
                <a:solidFill>
                  <a:schemeClr val="tx1">
                    <a:lumMod val="65000"/>
                    <a:lumOff val="35000"/>
                  </a:schemeClr>
                </a:solidFill>
              </a:rPr>
              <a:t>② </a:t>
            </a:r>
            <a:r xmlns:a="http://schemas.openxmlformats.org/drawingml/2006/main">
              <a:rPr altLang="ko-KR" dirty="0" lang="no" sz="2800">
                <a:solidFill>
                  <a:schemeClr val="tx1">
                    <a:lumMod val="65000"/>
                    <a:lumOff val="35000"/>
                  </a:schemeClr>
                </a:solidFill>
              </a:rPr>
              <a:t>Marys venn</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no" sz="2800">
                <a:solidFill>
                  <a:schemeClr val="tx1">
                    <a:lumMod val="65000"/>
                    <a:lumOff val="35000"/>
                  </a:schemeClr>
                </a:solidFill>
              </a:rPr>
              <a:t>③ </a:t>
            </a:r>
            <a:r xmlns:a="http://schemas.openxmlformats.org/drawingml/2006/main">
              <a:rPr altLang="ko-KR" dirty="0" lang="no" sz="2800">
                <a:solidFill>
                  <a:schemeClr val="tx1">
                    <a:lumMod val="65000"/>
                    <a:lumOff val="35000"/>
                  </a:schemeClr>
                </a:solidFill>
              </a:rPr>
              <a:t>Engel</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no" sz="2800">
                <a:solidFill>
                  <a:schemeClr val="tx1">
                    <a:lumMod val="65000"/>
                    <a:lumOff val="35000"/>
                  </a:schemeClr>
                </a:solidFill>
              </a:rPr>
              <a:t>④ </a:t>
            </a:r>
            <a:r xmlns:a="http://schemas.openxmlformats.org/drawingml/2006/main">
              <a:rPr altLang="ko-KR" dirty="0" lang="no" sz="2800">
                <a:solidFill>
                  <a:schemeClr val="tx1">
                    <a:lumMod val="65000"/>
                    <a:lumOff val="35000"/>
                  </a:schemeClr>
                </a:solidFill>
              </a:rPr>
              <a:t>Jesus</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no" sz="2800">
                <a:solidFill>
                  <a:srgbClr val="FF0000"/>
                </a:solidFill>
              </a:rPr>
              <a:t>③ </a:t>
            </a:r>
            <a:r xmlns:a="http://schemas.openxmlformats.org/drawingml/2006/main">
              <a:rPr altLang="ko-KR" dirty="0" lang="no" sz="2800">
                <a:solidFill>
                  <a:srgbClr val="FF0000"/>
                </a:solidFill>
              </a:rPr>
              <a:t>Engel</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NEI. 54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Samaritansk kvinne ved brønnen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den som drikker vannet jeg gir ham, skal aldri tørste. Sannelig, vannet jeg gir ham, skal i ham bli en kilde med vann som veller opp til evig liv."</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John</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Da Jesus gikk gjennom landet Samaria, møtte han en kvinne ved brønnen og sa. "Vær så snill og gi meg litt vann."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no" altLang="ko-KR" sz="2600">
                <a:solidFill>
                  <a:schemeClr val="tx1">
                    <a:lumMod val="65000"/>
                    <a:lumOff val="35000"/>
                  </a:schemeClr>
                </a:solidFill>
              </a:rPr>
              <a:t>Kvinnen var fantastisk. Fordi jødene ikke snakker til samaritanene. "Hvis du visste hvem jeg er, ville du ha bedt meg om vann." sa Jesus</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no" altLang="ko-KR" sz="2600">
                <a:solidFill>
                  <a:schemeClr val="tx1">
                    <a:lumMod val="65000"/>
                    <a:lumOff val="35000"/>
                  </a:schemeClr>
                </a:solidFill>
              </a:rPr>
              <a:t>"For vannet jeg gir er livets vann som aldri tørster igjen." Kvinnen ble nysgjerrig på Jesus. "Hvem er du, kan du gi meg det vannet?"</a:t>
            </a:r>
            <a:r xmlns:a="http://schemas.openxmlformats.org/drawingml/2006/main">
              <a:rPr lang="no"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"Jeg er Kristus og Guds Sønn," svarte Jesus. Hun ble overrasket over dette.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no" altLang="ko-KR" sz="2600">
                <a:solidFill>
                  <a:schemeClr val="tx1">
                    <a:lumMod val="65000"/>
                    <a:lumOff val="35000"/>
                  </a:schemeClr>
                </a:solidFill>
              </a:rPr>
              <a:t>Hun forlot vannkrukken sin og gikk tilbake til byen og sa til folket om Jesus. Mange mennesker kom for å møte Jesus og trodde på ham som deres frelser.</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Så snart den samaritanske kvinnen møtte Jesus, forlot hun vannkrukken og dro tilbake til landsbyen for å overbringe det gode budskap om frelse til landsbyboerne.</a:t>
            </a:r>
            <a:r xmlns:a="http://schemas.openxmlformats.org/drawingml/2006/main">
              <a:rPr altLang="en-US" lang="no" sz="3200">
                <a:solidFill>
                  <a:schemeClr val="tx1">
                    <a:lumMod val="65000"/>
                    <a:lumOff val="35000"/>
                  </a:schemeClr>
                </a:solidFill>
              </a:rPr>
              <a:t> </a:t>
            </a:r>
            <a:r xmlns:a="http://schemas.openxmlformats.org/drawingml/2006/main">
              <a:rPr altLang="ko-KR" lang="no" sz="3200">
                <a:solidFill>
                  <a:schemeClr val="tx1">
                    <a:lumMod val="65000"/>
                    <a:lumOff val="35000"/>
                  </a:schemeClr>
                </a:solidFill>
              </a:rPr>
              <a:t>Til slutt ble mange mennesker frelst ved å høre og tro på evangeliet hun forkynte.</a:t>
            </a:r>
            <a:r xmlns:a="http://schemas.openxmlformats.org/drawingml/2006/main">
              <a:rPr altLang="en-US" lang="n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no" sz="3200">
                <a:solidFill>
                  <a:schemeClr val="tx1">
                    <a:lumMod val="65000"/>
                    <a:lumOff val="35000"/>
                  </a:schemeClr>
                </a:solidFill>
              </a:rPr>
              <a:t>Har du møtt Jesus? Forteller du andre om Jesus? Hva med å introdusere Jesus for andre som en samaritansk kvinne?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rgbClr val="ff0000"/>
                </a:solidFill>
              </a:rPr>
              <a:t>Hvem er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a:t>
            </a:r>
            <a:r xmlns:a="http://schemas.openxmlformats.org/drawingml/2006/main">
              <a:rPr altLang="en-US" lang="no" sz="3600">
                <a:solidFill>
                  <a:srgbClr val="0070c0"/>
                </a:solidFill>
              </a:rPr>
              <a:t> </a:t>
            </a:r>
            <a:r xmlns:a="http://schemas.openxmlformats.org/drawingml/2006/main">
              <a:rPr altLang="ko-KR" lang="no" sz="3600">
                <a:solidFill>
                  <a:srgbClr val="0070c0"/>
                </a:solidFill>
              </a:rPr>
              <a:t>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er den som gir oss livets vann for aldri å tørste etter vår sjel.</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Hvor møtte Jesus en samaritansk kvinne?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i palasset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på byen</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gate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på markedet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ved brønnen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④ </a:t>
            </a:r>
            <a:r xmlns:a="http://schemas.openxmlformats.org/drawingml/2006/main">
              <a:rPr altLang="ko-KR" lang="no" sz="2800">
                <a:solidFill>
                  <a:srgbClr val="ff0000"/>
                </a:solidFill>
              </a:rPr>
              <a:t>ved brønnen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no" sz="4000">
                <a:solidFill>
                  <a:srgbClr val="FF0000"/>
                </a:solidFill>
              </a:rPr>
              <a:t>Dagens ord</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no" sz="3600">
                <a:solidFill>
                  <a:schemeClr val="tx1">
                    <a:lumMod val="65000"/>
                    <a:lumOff val="35000"/>
                  </a:schemeClr>
                </a:solidFill>
              </a:rPr>
              <a:t>Du skal bli med barn og føde en sønn, og du skal gi ham navnet Jesus.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no" sz="2800">
                <a:solidFill>
                  <a:schemeClr val="tx1">
                    <a:lumMod val="65000"/>
                    <a:lumOff val="35000"/>
                  </a:schemeClr>
                </a:solidFill>
              </a:rPr>
              <a:t>Luke</a:t>
            </a:r>
            <a:r xmlns:a="http://schemas.openxmlformats.org/drawingml/2006/main">
              <a:rPr altLang="en-US" dirty="0" lang="no" sz="2800">
                <a:solidFill>
                  <a:schemeClr val="tx1">
                    <a:lumMod val="65000"/>
                    <a:lumOff val="35000"/>
                  </a:schemeClr>
                </a:solidFill>
              </a:rPr>
              <a:t> </a:t>
            </a:r>
            <a:r xmlns:a="http://schemas.openxmlformats.org/drawingml/2006/main">
              <a:rPr altLang="ko-KR" dirty="0" lang="no"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den som drikker vannet jeg gir ham, skal aldri tørste. Sannelig, vannet jeg gir ham, skal i ham bli en kilde med vann som veller opp til evig liv."</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John</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55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Kast nettet på dypt vann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Da sa Jesus til Simon: "Vær ikke redd, fra nå av skal du fange mennesker."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Luke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Jesus, som gikk på Peters båt og overbrakte ordet, sa til Peter. "Gå nå til dypt vann og kast et garn for å fange fisken."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«Mester, vi har jobbet hardt hele natten og har ikke fått med oss noe. Men fordi du sier det, vil jeg slippe ut garnene.»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Da de hadde gjort det, fanget de så mye fisk at garnene begynte å ryke. Peter ble overrasket over dette.</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no" sz="3000">
                <a:solidFill>
                  <a:schemeClr val="tx1">
                    <a:lumMod val="65000"/>
                    <a:lumOff val="35000"/>
                  </a:schemeClr>
                </a:solidFill>
              </a:rPr>
              <a:t>I det øyeblikket angret Peter og visste at Jesus var Guds Sønn. "Jeg er en synder."</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no" sz="3000">
                <a:solidFill>
                  <a:schemeClr val="tx1">
                    <a:lumMod val="65000"/>
                    <a:lumOff val="35000"/>
                  </a:schemeClr>
                </a:solidFill>
              </a:rPr>
              <a:t>sa Jesus. "Ikke vær redd, fra nå av vil du være en fisker som tar folk." Peter forlot alt og ble en disippel av Jesus.</a:t>
            </a:r>
            <a:r xmlns:a="http://schemas.openxmlformats.org/drawingml/2006/main">
              <a:rPr altLang="en-US" lang="no"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a:t>
            </a:r>
            <a:r xmlns:a="http://schemas.openxmlformats.org/drawingml/2006/main">
              <a:rPr altLang="en-US" lang="no" sz="4000">
                <a:solidFill>
                  <a:srgbClr val="ff0000"/>
                </a:solidFill>
              </a:rPr>
              <a:t> </a:t>
            </a:r>
            <a:r xmlns:a="http://schemas.openxmlformats.org/drawingml/2006/main">
              <a:rPr altLang="ko-KR" lang="no" sz="4000">
                <a:solidFill>
                  <a:srgbClr val="ff0000"/>
                </a:solidFill>
              </a:rPr>
              <a:t>Lekse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chemeClr val="tx1">
                    <a:lumMod val="65000"/>
                    <a:lumOff val="35000"/>
                  </a:schemeClr>
                </a:solidFill>
              </a:rPr>
              <a:t>Peter, som møtte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omvendte seg og adlød der.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Er det omvendelse og lydighet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til Jesus i livet ditt?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Peter forlot alt og fulgte Jesus. Som Peter må du være en disippel som kjenner sann omvendelse og lydighet.</a:t>
            </a:r>
            <a:r xmlns:a="http://schemas.openxmlformats.org/drawingml/2006/main">
              <a:rPr altLang="en-US" lang="no"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rgbClr val="ff0000"/>
                </a:solidFill>
              </a:rPr>
              <a:t>Hvem er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er en som gjør mirakler som overgår menneskers erfaringer og evner.</a:t>
            </a:r>
            <a:r xmlns:a="http://schemas.openxmlformats.org/drawingml/2006/main">
              <a:rPr altLang="en-US" lang="n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46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Jesusbarnet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Hva var Peters jobb?</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snekker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gjeter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fisker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bonde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③ </a:t>
            </a:r>
            <a:r xmlns:a="http://schemas.openxmlformats.org/drawingml/2006/main">
              <a:rPr altLang="ko-KR" lang="no" sz="2800">
                <a:solidFill>
                  <a:srgbClr val="ff0000"/>
                </a:solidFill>
              </a:rPr>
              <a:t>fisker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Da sa Jesus til Simon: "Vær ikke redd, fra nå av skal du fange mennesker."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Luke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56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Jesus som kalte disiplene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Filip fant Natanael og sa til ham: "Vi har funnet den Moses skrev om i loven, og som profetene også skrev om: Jesus fra Nasaret, Josefs sønn."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John</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1:</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Jesus kalte Peter, Andreas og deres neste, Filip, til å være disippel. "Følg meg!"</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Filip introduserte Jesus for sin venn Natanael. "Messiasen som profetene skrev i Det gamle testamente dukket opp."</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"Nasaret! Kan Messias komme derfra?" spurte Nathanael. "Kom og se," sa Philip.</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sa Jesus til Natanael. "Du er en sann israelitt, jeg så deg mens du fortsatt var under fikentreet før Filip kalte deg."</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no" altLang="ko-KR" sz="3000">
                <a:solidFill>
                  <a:schemeClr val="tx1">
                    <a:lumMod val="65000"/>
                    <a:lumOff val="35000"/>
                  </a:schemeClr>
                </a:solidFill>
              </a:rPr>
              <a:t>Natanael ble overrasket over dette og ga ære til Jesus: "Rabbi, du er Guds Sønn og Israels Konge."</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chemeClr val="tx1">
                    <a:lumMod val="65000"/>
                    <a:lumOff val="35000"/>
                  </a:schemeClr>
                </a:solidFill>
              </a:rPr>
              <a:t>Så snart Nathanael fant ut det</a:t>
            </a:r>
            <a:r xmlns:a="http://schemas.openxmlformats.org/drawingml/2006/main">
              <a:rPr altLang="en-US" lang="no" sz="3200">
                <a:solidFill>
                  <a:schemeClr val="tx1">
                    <a:lumMod val="65000"/>
                    <a:lumOff val="35000"/>
                  </a:schemeClr>
                </a:solidFill>
              </a:rPr>
              <a:t> </a:t>
            </a:r>
            <a:r xmlns:a="http://schemas.openxmlformats.org/drawingml/2006/main">
              <a:rPr altLang="ko-KR" lang="no" sz="3200">
                <a:solidFill>
                  <a:schemeClr val="tx1">
                    <a:lumMod val="65000"/>
                    <a:lumOff val="35000"/>
                  </a:schemeClr>
                </a:solidFill>
              </a:rPr>
              <a:t>Jesus er Messias, han ga Jesus ære.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Han ble en disippel av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Vi må gi ære til Jesus som er vår Frelser, og leve et liv som Jesu disippel og adlyde ham.</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I dag er det født deg en Frelser i Davids by; han er Kristus Herren.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Som</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rgbClr val="ff0000"/>
                </a:solidFill>
              </a:rPr>
              <a:t>Hvem er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er den som kaller mennesker som disipler til å være som ham.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Hvem introduserte Jesus for Natanael?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Philip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Andrew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Paul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② </a:t>
            </a:r>
            <a:r xmlns:a="http://schemas.openxmlformats.org/drawingml/2006/main">
              <a:rPr altLang="ko-KR" lang="no" sz="2800">
                <a:solidFill>
                  <a:srgbClr val="ff0000"/>
                </a:solidFill>
              </a:rPr>
              <a:t>Philip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Filip fant Natanael og sa til ham: "Vi har funnet den Moses skrev om i loven, og som profetene også skrev om: Jesus fra Nasaret, Josefs sønn."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John</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1:</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57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Personen som kom ned gjennom taket</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Han reiste seg, tok matten sin og gikk ut med full oversikt over dem alle. Dette forbløffet alle, og de priste Gud og sa: "Vi har aldri sett noe lignende!"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merke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Når folk hørte om Jesu helbredelse, tok folk med seg sin lamme venn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Men det var for mange mennesker der Jesus var. Så de kunne ikke ta med sin lamme venn til Jesus gjennom taket.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Til slutt brøt de som tok med seg en lamme venn gjennom taket og sendte en lamme venn til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Jesus så deres tro og sa. "Dine synder er tilgitt. Stå opp og gå hjem."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no" altLang="ko-KR" sz="3000">
                <a:solidFill>
                  <a:schemeClr val="tx1">
                    <a:lumMod val="65000"/>
                    <a:lumOff val="35000"/>
                  </a:schemeClr>
                </a:solidFill>
              </a:rPr>
              <a:t>Overraskende nok ble den lamme helbredet for øyeblikket. Så reiste han seg og gikk og priste Gud.</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no" altLang="ko-KR" sz="2400">
                <a:solidFill>
                  <a:schemeClr val="tx1">
                    <a:lumMod val="65000"/>
                    <a:lumOff val="35000"/>
                  </a:schemeClr>
                </a:solidFill>
              </a:rPr>
              <a:t>Da det var tid for Mary å få barn, måtte hun til Betlehem. Men fordi det ikke var plass, fikk hun en baby i en krybbe..</a:t>
            </a:r>
            <a:r xmlns:a="http://schemas.openxmlformats.org/drawingml/2006/main">
              <a:rPr lang="no"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chemeClr val="tx1">
                    <a:lumMod val="65000"/>
                    <a:lumOff val="35000"/>
                  </a:schemeClr>
                </a:solidFill>
              </a:rPr>
              <a:t>Paralytics venner hadde vanskeligheter og funksjonshemminger, men de kunne ikke gi opp å gå til Jesus. Fordi de hadde tro på Jesus.</a:t>
            </a:r>
            <a:r xmlns:a="http://schemas.openxmlformats.org/drawingml/2006/main">
              <a:rPr altLang="en-US" lang="no" sz="3200">
                <a:solidFill>
                  <a:schemeClr val="tx1">
                    <a:lumMod val="65000"/>
                    <a:lumOff val="35000"/>
                  </a:schemeClr>
                </a:solidFill>
              </a:rPr>
              <a:t> </a:t>
            </a:r>
            <a:r xmlns:a="http://schemas.openxmlformats.org/drawingml/2006/main">
              <a:rPr altLang="ko-KR" lang="no" sz="3200">
                <a:solidFill>
                  <a:schemeClr val="tx1">
                    <a:lumMod val="65000"/>
                    <a:lumOff val="35000"/>
                  </a:schemeClr>
                </a:solidFill>
              </a:rPr>
              <a:t>Har vi tro på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Når vi kommer til Jesus med tro, må vi ikke gi opp til tross for vanskelighetene og hindringene som blokkerer oss.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Ved å gjøre det vil vi være i stand til å bringe ære til Gud som en lammet mann.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rgbClr val="ff0000"/>
                </a:solidFill>
              </a:rPr>
              <a:t>Hvem er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avviser ikke dem som kommer til ham. Og han gir det som trengs til de som kommer til ham.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Hva kom lamme til Jesus gjennom?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vindu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port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vegg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tak</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④ </a:t>
            </a:r>
            <a:r xmlns:a="http://schemas.openxmlformats.org/drawingml/2006/main">
              <a:rPr altLang="ko-KR" lang="no" sz="2800">
                <a:solidFill>
                  <a:srgbClr val="ff0000"/>
                </a:solidFill>
              </a:rPr>
              <a:t>tak</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Han reiste seg, tok matten sin og gikk ut med full oversikt over dem alle. Dette forbløffet alle, og de priste Gud og sa: "Vi har aldri sett noe lignende!"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merke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58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Jesus kaller Matteus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Da Jesus gikk videre derfra, så han en mann ved navn Matteus sitte ved tollerboden. "Følg meg," sa han til ham, og Matthew reiste seg og fulgte ham.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Matthew</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no" altLang="ko-KR" sz="3000">
                <a:solidFill>
                  <a:schemeClr val="tx1">
                    <a:lumMod val="65000"/>
                    <a:lumOff val="35000"/>
                  </a:schemeClr>
                </a:solidFill>
              </a:rPr>
              <a:t>Det var en skatteoppkrever som het Matthew. Han var skatteoppkrever på vegne av Roma for israelittene.</a:t>
            </a:r>
            <a:r xmlns:a="http://schemas.openxmlformats.org/drawingml/2006/main">
              <a:rPr lang="no"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no" altLang="ko-KR" sz="3000">
                <a:solidFill>
                  <a:schemeClr val="tx1">
                    <a:lumMod val="65000"/>
                    <a:lumOff val="35000"/>
                  </a:schemeClr>
                </a:solidFill>
              </a:rPr>
              <a:t>Matthew var skatteoppkrever, så han hadde mye penger. Men jødene hatet tollerne som jobbet for Roma, erobreren.</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Jesus så på Matteus som satt ved skatteboden og sa til ham. "Følg meg"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Matteus forlot umiddelbart alt og fulgte Jesus. Det var fordi han takket Jesus for at han kalte ham.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I mellomtiden kom en røst fra himmelen til gjeterne som passet på sauene i Betlehem.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no" altLang="ko-KR" sz="3000">
                <a:solidFill>
                  <a:schemeClr val="tx1">
                    <a:lumMod val="65000"/>
                    <a:lumOff val="35000"/>
                  </a:schemeClr>
                </a:solidFill>
              </a:rPr>
              <a:t>"Lege er ikke nødvendig for de friske, men de syke." Matteus ble en disippel av Jesus.</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Matteus var en skatteoppkrever hatet av folket sitt. Men Jesus kalte Matteus og gjorde ham til disippel.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Vi er også Guds folk. Men vi er ikke nok til å bli kalt som Jesu disipler.</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no" sz="3200">
                <a:solidFill>
                  <a:schemeClr val="tx1">
                    <a:lumMod val="65000"/>
                    <a:lumOff val="35000"/>
                  </a:schemeClr>
                </a:solidFill>
              </a:rPr>
              <a:t>Men Jesus kaller oss til å gjøre sine disipler. Derfor må vi adlyde ham for å være verdige hans kall.</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rgbClr val="ff0000"/>
                </a:solidFill>
              </a:rPr>
              <a:t>Hvem er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kaller mennesker som er forkastet i verden til å bli Guds folk.</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Hva var Matthews jobb?</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skatteoppkrever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fisker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snekker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prest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① </a:t>
            </a:r>
            <a:r xmlns:a="http://schemas.openxmlformats.org/drawingml/2006/main">
              <a:rPr altLang="ko-KR" lang="no" sz="2800">
                <a:solidFill>
                  <a:srgbClr val="ff0000"/>
                </a:solidFill>
              </a:rPr>
              <a:t>skatteoppkrever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Da Jesus gikk videre derfra, så han en mann ved navn Matteus sitte ved tollerboden. "Følg meg," sa han til ham, og Matthew reiste seg og fulgte ham.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Matthew</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59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Jesus valgte ut de tolv disiplene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En av de dagene gikk Jesus ut til en fjellside for å be, og tilbrakte natten med å be til Gud.</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o" sz="3600">
                <a:solidFill>
                  <a:schemeClr val="tx1">
                    <a:lumMod val="65000"/>
                    <a:lumOff val="35000"/>
                  </a:schemeClr>
                </a:solidFill>
              </a:rPr>
              <a:t>Da morgenen kom, kalte han disiplene til seg og utvalgte ut tolv av dem, som han også utpekte til apostler:</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Luke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6:</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no" altLang="ko-KR" sz="3000">
                <a:solidFill>
                  <a:schemeClr val="tx1">
                    <a:lumMod val="65000"/>
                    <a:lumOff val="35000"/>
                  </a:schemeClr>
                </a:solidFill>
              </a:rPr>
              <a:t>Det var mange mennesker som hørte og fulgte Jesus. De gikk med Jesus og lærte av Jesus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Etter å ha bedt, valgte Jesus spesifikt tolv av dem som nære disipler.</a:t>
            </a:r>
            <a:r xmlns:a="http://schemas.openxmlformats.org/drawingml/2006/main">
              <a:rPr lang="n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no" altLang="ko-KR" sz="3000">
                <a:solidFill>
                  <a:schemeClr val="tx1">
                    <a:lumMod val="65000"/>
                    <a:lumOff val="35000"/>
                  </a:schemeClr>
                </a:solidFill>
              </a:rPr>
              <a:t>De ble utvalgt til å leve med Jesus, forkynne evangeliet og drive ut demoner.</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«Ære være himmelen, fred på jorden! Gled deg, Jesus er født." sa engler fra himmelen</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no" sz="3000">
                <a:solidFill>
                  <a:schemeClr val="tx1">
                    <a:lumMod val="65000"/>
                    <a:lumOff val="35000"/>
                  </a:schemeClr>
                </a:solidFill>
              </a:rPr>
              <a:t>Disiplene var en rekke mennesker: noen av dem var fiskere, en skatteoppkrever, en revolusjonær, noen av dem var hissig.</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Men Jesus ba til Gud om å velge sine disipler godt, og han valgte dem godt, tok godt vare på dem og lærte dem godt.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no" sz="2800">
                <a:solidFill>
                  <a:schemeClr val="tx1">
                    <a:lumMod val="65000"/>
                    <a:lumOff val="35000"/>
                  </a:schemeClr>
                </a:solidFill>
              </a:rPr>
              <a:t>Dette er grunnen til at Jesus valgte sine disipler: 1) for å lære dem Guds ord, 2) for å få dem til å forkynne evangeliet i henhold til det de har lært, og 3) for å få dem til å forkynne Guds rikes kraft. Av disse grunnene valgte Jesus sine disipler.</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Vi er også Jesu disipler.</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no" sz="2800">
                <a:solidFill>
                  <a:schemeClr val="tx1">
                    <a:lumMod val="65000"/>
                    <a:lumOff val="35000"/>
                  </a:schemeClr>
                </a:solidFill>
              </a:rPr>
              <a:t>Vårt arbeid er det samme som arbeidet til Jesu tolv disipler.</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no" sz="2800">
                <a:solidFill>
                  <a:schemeClr val="tx1">
                    <a:lumMod val="65000"/>
                    <a:lumOff val="35000"/>
                  </a:schemeClr>
                </a:solidFill>
              </a:rPr>
              <a:t>La oss leve en disippels liv fra og med i </a:t>
            </a:r>
            <a:r xmlns:a="http://schemas.openxmlformats.org/drawingml/2006/main">
              <a:rPr altLang="ko-KR" lang="no" sz="3200">
                <a:solidFill>
                  <a:schemeClr val="tx1">
                    <a:lumMod val="65000"/>
                    <a:lumOff val="35000"/>
                  </a:schemeClr>
                </a:solidFill>
              </a:rPr>
              <a:t>dag.</a:t>
            </a:r>
            <a:r xmlns:a="http://schemas.openxmlformats.org/drawingml/2006/main">
              <a:rPr altLang="en-US" lang="no"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t>Hvem er Jesus?</a:t>
            </a:r>
            <a:r xmlns:a="http://schemas.openxmlformats.org/drawingml/2006/main">
              <a:rPr altLang="en-US" lang="n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a:t>
            </a:r>
            <a:r xmlns:a="http://schemas.openxmlformats.org/drawingml/2006/main">
              <a:rPr altLang="en-US" lang="no" sz="3600">
                <a:solidFill>
                  <a:srgbClr val="0070c0"/>
                </a:solidFill>
              </a:rPr>
              <a:t> </a:t>
            </a:r>
            <a:r xmlns:a="http://schemas.openxmlformats.org/drawingml/2006/main">
              <a:rPr altLang="ko-KR" lang="no" sz="3600">
                <a:solidFill>
                  <a:srgbClr val="0070c0"/>
                </a:solidFill>
              </a:rPr>
              <a:t>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er den som lærer oss sannheten om himmelen slik at vi kan vokse som Jesu disipler.</a:t>
            </a:r>
            <a:r xmlns:a="http://schemas.openxmlformats.org/drawingml/2006/main">
              <a:rPr altLang="en-US" lang="n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Hvor mange disipler valgte Jesus som apostler (de som er sendt)??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ti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elleve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tolv</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fjorten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③ </a:t>
            </a:r>
            <a:r xmlns:a="http://schemas.openxmlformats.org/drawingml/2006/main">
              <a:rPr altLang="ko-KR" lang="no" sz="2800">
                <a:solidFill>
                  <a:srgbClr val="ff0000"/>
                </a:solidFill>
              </a:rPr>
              <a:t>tolv</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En av de dagene gikk Jesus ut til en fjellside for å be, og tilbrakte natten med å be til Gud.</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o" sz="3600">
                <a:solidFill>
                  <a:schemeClr val="tx1">
                    <a:lumMod val="65000"/>
                    <a:lumOff val="35000"/>
                  </a:schemeClr>
                </a:solidFill>
              </a:rPr>
              <a:t>Da morgenen kom, kalte han disiplene til seg og utvalgte ut tolv av dem, som han også utpekte til apostler:</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Luke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6:</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60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Evangeliet Jesus forkynte på fjellet.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Nå da han så folkemengden, gikk han opp på en fjellside og satte seg. Hans disipler kom til ham,</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o" sz="3600">
                <a:solidFill>
                  <a:schemeClr val="tx1">
                    <a:lumMod val="65000"/>
                    <a:lumOff val="35000"/>
                  </a:schemeClr>
                </a:solidFill>
              </a:rPr>
              <a:t>og han begynte å lære dem og sa: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o" sz="3600">
                <a:solidFill>
                  <a:schemeClr val="tx1">
                    <a:lumMod val="65000"/>
                    <a:lumOff val="35000"/>
                  </a:schemeClr>
                </a:solidFill>
              </a:rPr>
              <a:t>"Salige er de fattige i ånden, for himlenes rike er deres.</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Matthew</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no" altLang="ko-KR" sz="3000">
                <a:solidFill>
                  <a:schemeClr val="tx1">
                    <a:lumMod val="65000"/>
                    <a:lumOff val="35000"/>
                  </a:schemeClr>
                </a:solidFill>
              </a:rPr>
              <a:t>Jesus lærte folkemengdene på fjellet hvordan de skulle leve som mennesker i Guds rike.</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"Salige er de fattige i ånden, for himlenes rike er deres.</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Som englene sa, Jesus ble født frisk i en krybbe.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Du har lært å betale tilbake tennene dine med tennene, men jeg forteller deg at du skal gi venstre kinn til alle som treffer høyre kinn. Da blir dere Guds barn!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Se på fuglene i luften. Fugler gjør ikke gårdsarbeid, men Gud mater dem alle. Vil han ikke ta vare på deg mer enn fuglene!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no" altLang="ko-KR" sz="3000">
                <a:solidFill>
                  <a:schemeClr val="tx1">
                    <a:lumMod val="65000"/>
                    <a:lumOff val="35000"/>
                  </a:schemeClr>
                </a:solidFill>
              </a:rPr>
              <a:t>Folk ble veldig overrasket over Jesu lære. Fordi Jesus hadde autoritet i motsetning til vanlige bibellærere.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chemeClr val="tx1">
                    <a:lumMod val="65000"/>
                    <a:lumOff val="35000"/>
                  </a:schemeClr>
                </a:solidFill>
              </a:rPr>
              <a:t>Jesus forteller oss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at livet til Guds folk er annerledes enn verdens.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Er det noen forskjeller i livene våre fra de som ikke tror på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La oss ta en titt på oss selv og leve et liv verdig Guds rike.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t>Hvem er Jesus?</a:t>
            </a:r>
            <a:r xmlns:a="http://schemas.openxmlformats.org/drawingml/2006/main">
              <a:rPr altLang="en-US" lang="n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er den som forvandler oss til å leve som folket i Guds rike.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Hva kan de fattige i ånden få?</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penger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mat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ære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Guds rike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④ </a:t>
            </a:r>
            <a:r xmlns:a="http://schemas.openxmlformats.org/drawingml/2006/main">
              <a:rPr altLang="ko-KR" lang="no" sz="2800">
                <a:solidFill>
                  <a:srgbClr val="ff0000"/>
                </a:solidFill>
              </a:rPr>
              <a:t>Guds rike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Nå da han så folkemengden, gikk han opp på en fjellside og satte seg. Hans disipler kom til ham,</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o" sz="3600">
                <a:solidFill>
                  <a:schemeClr val="tx1">
                    <a:lumMod val="65000"/>
                    <a:lumOff val="35000"/>
                  </a:schemeClr>
                </a:solidFill>
              </a:rPr>
              <a:t>og han begynte å lære dem og sa: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o" sz="3600">
                <a:solidFill>
                  <a:schemeClr val="tx1">
                    <a:lumMod val="65000"/>
                    <a:lumOff val="35000"/>
                  </a:schemeClr>
                </a:solidFill>
              </a:rPr>
              <a:t>"Salige er de fattige i ånden, for himlenes rike er deres.</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Matthew</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61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Jesus stiller stormen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Han reiste seg, irettesatte vinden og sa til bølgene: "Stille! Vær stille!" Så stilnet vinden og det var helt stille.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merke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4:</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Jesus og disiplene hans gikk på en båt sammen for å krysse Galileasjøen.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no" altLang="ko-KR" sz="2500">
                <a:solidFill>
                  <a:schemeClr val="tx1">
                    <a:lumMod val="65000"/>
                    <a:lumOff val="35000"/>
                  </a:schemeClr>
                </a:solidFill>
              </a:rPr>
              <a:t>Betlehems hyrder kom for å se Guds Sønn som ville frelse mennesker. "Jesus! Guds sønn! Takk for at du kom til dette landet!"</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Mens du krysset innsjøen, blåste det plutselig en rasende vind og en skremmende bølge kom.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Disiplene sa til slutt til Jesus. «Lærer, bryr du deg ikke om vi drukner!»</a:t>
            </a:r>
            <a:r xmlns:a="http://schemas.openxmlformats.org/drawingml/2006/main">
              <a:rPr lang="n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Jesus irettesatte vinden og sa til bølgene: «Stille! Vær stille!" Så stilnet vinden og det var helt stille.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De ble livredde og spurte hverandre: «Hvem er dette? Selv vinden og bølgene adlyder ham!»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chemeClr val="tx1">
                    <a:lumMod val="65000"/>
                    <a:lumOff val="35000"/>
                  </a:schemeClr>
                </a:solidFill>
              </a:rPr>
              <a:t>Bare Gud kan befale havet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og vinden.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Derfor er Jesus den Gud som skaper og styrer verden.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Jesus vi tror er ikke en av mange guder, men den eneste og allmektige skaperguden.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Vi må vokse vår tro ved å huske dette faktum.</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rgbClr val="ff0000"/>
                </a:solidFill>
              </a:rPr>
              <a:t>Hvem er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a:t>
            </a:r>
            <a:r xmlns:a="http://schemas.openxmlformats.org/drawingml/2006/main">
              <a:rPr altLang="en-US" lang="no" sz="3600">
                <a:solidFill>
                  <a:srgbClr val="0070c0"/>
                </a:solidFill>
              </a:rPr>
              <a:t> </a:t>
            </a:r>
            <a:r xmlns:a="http://schemas.openxmlformats.org/drawingml/2006/main">
              <a:rPr altLang="ko-KR" lang="no" sz="3600">
                <a:solidFill>
                  <a:srgbClr val="0070c0"/>
                </a:solidFill>
              </a:rPr>
              <a:t>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er eieren av alle ting som lager og hersker over alt i denne verden.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Hva befalte Jesus over havet og vinden?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vær stille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løp og lek</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våkne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opp</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åpen</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din</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øyne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① </a:t>
            </a:r>
            <a:r xmlns:a="http://schemas.openxmlformats.org/drawingml/2006/main">
              <a:rPr altLang="ko-KR" lang="no" sz="2800">
                <a:solidFill>
                  <a:srgbClr val="ff0000"/>
                </a:solidFill>
              </a:rPr>
              <a:t>vær stille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Han reiste seg, irettesatte vinden og sa til bølgene: "Stille! Vær stille!" Så stilnet vinden og det var helt stille.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merke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4:</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62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Hvem rørte ved klærne mine?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Da hun hørte om Jesus, kom hun bak ham i mengden og rørte ved kappen hans,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o" sz="3600">
                <a:solidFill>
                  <a:schemeClr val="tx1">
                    <a:lumMod val="65000"/>
                    <a:lumOff val="35000"/>
                  </a:schemeClr>
                </a:solidFill>
              </a:rPr>
              <a:t>28.fordi hun tenkte: "Hvis jeg bare rører ved klærne hans, blir jeg helbredet."</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merke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5:</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chemeClr val="tx1">
                    <a:lumMod val="65000"/>
                    <a:lumOff val="35000"/>
                  </a:schemeClr>
                </a:solidFill>
              </a:rPr>
              <a:t>Jesus, som er herre over alt,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er Guds sønn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Men da Jesus kom til dette landet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han ble født i en krybbe med en ydmyk skikkelse.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Vi som tror på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er Guds barn.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Men vi må leve ydmykt og lavt som Jesus.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Mange hørte om Jesus, og de fulgte Jesus.</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Så kom en kvinne bak ham og rørte ved Jesu klær for å bli helbredet.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En kvinne ble lidd av en sykdom kalt blødning i 12 år. Hun prøvde mange måter å fikse det på, men det ble ikke fikset og hun hadde brukt alt hun hadde.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'Hvem rørte ved klærne mine?' Jesus skjønte straks at hans kraft hadde gått ut fra ham. Hun kom og falt for føttene hans og fortalte ham hele sannheten.</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Jesus sa til henne: Datter, din tro har helbredet deg. Gå i fred.</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chemeClr val="tx1">
                    <a:lumMod val="65000"/>
                    <a:lumOff val="35000"/>
                  </a:schemeClr>
                </a:solidFill>
              </a:rPr>
              <a:t>Kvinnen som hadde lidd av blødninger i 12 år, gikk til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med tro.</a:t>
            </a:r>
            <a:r xmlns:a="http://schemas.openxmlformats.org/drawingml/2006/main">
              <a:rPr altLang="en-US" lang="no" sz="3200">
                <a:solidFill>
                  <a:schemeClr val="tx1">
                    <a:lumMod val="65000"/>
                    <a:lumOff val="35000"/>
                  </a:schemeClr>
                </a:solidFill>
              </a:rPr>
              <a:t> </a:t>
            </a:r>
            <a:r xmlns:a="http://schemas.openxmlformats.org/drawingml/2006/main">
              <a:rPr altLang="ko-KR" lang="no" sz="3200">
                <a:solidFill>
                  <a:schemeClr val="tx1">
                    <a:lumMod val="65000"/>
                    <a:lumOff val="35000"/>
                  </a:schemeClr>
                </a:solidFill>
              </a:rPr>
              <a:t>Jesus helbredet kvinnen og priste hennes tro foran folket.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Gud ser fortsatt vår tro.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Når vi møter vanskelige ting,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la oss komme til Gud med tro.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t>Hvem er Jesus?</a:t>
            </a:r>
            <a:r xmlns:a="http://schemas.openxmlformats.org/drawingml/2006/main">
              <a:rPr altLang="en-US" lang="n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kjenner våre smerter og vanskeligheter og løser dem.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Hva rørte kvinnen som hadde vært syk i 12 år med Jesus?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hår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hånd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føtter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klær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④ </a:t>
            </a:r>
            <a:r xmlns:a="http://schemas.openxmlformats.org/drawingml/2006/main">
              <a:rPr altLang="ko-KR" lang="no" sz="2800">
                <a:solidFill>
                  <a:srgbClr val="ff0000"/>
                </a:solidFill>
              </a:rPr>
              <a:t>klær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Da hun hørte om Jesus, kom hun bak ham i mengden og rørte ved kappen hans,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o" sz="3600">
                <a:solidFill>
                  <a:schemeClr val="tx1">
                    <a:lumMod val="65000"/>
                    <a:lumOff val="35000"/>
                  </a:schemeClr>
                </a:solidFill>
              </a:rPr>
              <a:t>fordi hun tenkte: "Hvis jeg bare rører ved klærne hans, vil jeg bli helbredet."</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merke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5:</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63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no" sz="4000">
                <a:solidFill>
                  <a:srgbClr val="FF0000"/>
                </a:solidFill>
              </a:rPr>
              <a:t>Dagens ord</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no" sz="3600">
                <a:solidFill>
                  <a:schemeClr val="tx1">
                    <a:lumMod val="65000"/>
                    <a:lumOff val="35000"/>
                  </a:schemeClr>
                </a:solidFill>
              </a:rPr>
              <a:t>Du skal bli med barn og føde en sønn, og du skal gi ham navnet Jesus.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no" sz="2800">
                <a:solidFill>
                  <a:schemeClr val="tx1">
                    <a:lumMod val="65000"/>
                    <a:lumOff val="35000"/>
                  </a:schemeClr>
                </a:solidFill>
              </a:rPr>
              <a:t>Luke</a:t>
            </a:r>
            <a:r xmlns:a="http://schemas.openxmlformats.org/drawingml/2006/main">
              <a:rPr altLang="en-US" dirty="0" lang="no" sz="2800">
                <a:solidFill>
                  <a:schemeClr val="tx1">
                    <a:lumMod val="65000"/>
                    <a:lumOff val="35000"/>
                  </a:schemeClr>
                </a:solidFill>
              </a:rPr>
              <a:t> </a:t>
            </a:r>
            <a:r xmlns:a="http://schemas.openxmlformats.org/drawingml/2006/main">
              <a:rPr altLang="ko-KR" dirty="0" lang="no"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t>Hvem er Jesus?</a:t>
            </a:r>
            <a:r xmlns:a="http://schemas.openxmlformats.org/drawingml/2006/main">
              <a:rPr altLang="en-US" lang="n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kom til jorden i ydmykhet og lavhet, men han er vår sanne konge.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Han tok henne i hånden og sa til henne: "Talitha koum!" (som betyr: "Lille jente, jeg sier deg, stå opp!"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merke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5:</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En mann ved navn Jairus, synagogeforstanderen, kom til Jesus og sa; «Datteren min er døende. Hjelp meg."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På vei hjem med Jesus løp en mann og fortalte at datteren hans allerede var død.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Da hun kom hjem, var datteren til Jairus allerede død, og folk gråt.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Jesus gikk inn og sa til dem: Barnet er ikke dødt, men sover.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Han tok henne i hånden og sa til henne: "Talitha koum!" (som betyr: "Lille jente, jeg sier deg, stå opp!" ). Straks reiste jenta seg og gikk rundt.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chemeClr val="tx1">
                    <a:lumMod val="65000"/>
                    <a:lumOff val="35000"/>
                  </a:schemeClr>
                </a:solidFill>
              </a:rPr>
              <a:t>Jesus er den som styrer døden.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Døden er det frykteligste for mennesker, men Jesus seiret over 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Vi vil dø en dag før eller siden.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Men du trenger ikke være redd for døden.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Det er fordi at Jesus er den som styrer døden.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Og vi tror på Jesus som seiret over døden.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rgbClr val="ff0000"/>
                </a:solidFill>
              </a:rPr>
              <a:t>Hvem er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er den som gir liv og den som styrer livet på samme tid.</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o" sz="3200">
                <a:solidFill>
                  <a:schemeClr val="tx1">
                    <a:lumMod val="65000"/>
                    <a:lumOff val="35000"/>
                  </a:schemeClr>
                </a:solidFill>
              </a:rPr>
              <a:t>Hva betyr "Talitha koum!" mener?</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no" sz="2800">
                <a:solidFill>
                  <a:schemeClr val="tx1">
                    <a:lumMod val="65000"/>
                    <a:lumOff val="35000"/>
                  </a:schemeClr>
                </a:solidFill>
              </a:rPr>
              <a:t>Lille jente, spis frokost!</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Liten jente, gå til sengs!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Lille jente, stå opp!</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Liten jente, syng en sang!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③ </a:t>
            </a:r>
            <a:r xmlns:a="http://schemas.openxmlformats.org/drawingml/2006/main">
              <a:rPr altLang="ko-KR" lang="no" sz="2800">
                <a:solidFill>
                  <a:srgbClr val="ff0000"/>
                </a:solidFill>
              </a:rPr>
              <a:t>Lille jente, stå opp!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Han tok henne i hånden og sa til henne: "Talitha koum!" (som betyr: "Lille jente, jeg sier deg, stå opp!"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merke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5:</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a:t>
            </a:r>
            <a:r xmlns:a="http://schemas.openxmlformats.org/drawingml/2006/main">
              <a:rPr altLang="en-US" lang="no" sz="4000">
                <a:solidFill>
                  <a:srgbClr val="ff0000"/>
                </a:solidFill>
              </a:rPr>
              <a:t> </a:t>
            </a:r>
            <a:r xmlns:a="http://schemas.openxmlformats.org/drawingml/2006/main">
              <a:rPr altLang="ko-KR" lang="no" sz="4000">
                <a:solidFill>
                  <a:srgbClr val="ff0000"/>
                </a:solidFill>
              </a:rPr>
              <a:t>Quiz</a:t>
            </a:r>
            <a:r xmlns:a="http://schemas.openxmlformats.org/drawingml/2006/main">
              <a:rPr altLang="en-US" lang="no"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Hvor ble Jesus født?</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er</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hus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palass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i en krybbe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luksushotell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③ </a:t>
            </a:r>
            <a:r xmlns:a="http://schemas.openxmlformats.org/drawingml/2006/main">
              <a:rPr altLang="ko-KR" lang="no" sz="2800">
                <a:solidFill>
                  <a:srgbClr val="ff0000"/>
                </a:solidFill>
              </a:rPr>
              <a:t>i en krybbe</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64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En syk mann på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chemeClr val="tx1">
                    <a:lumMod val="65000"/>
                    <a:lumOff val="35000"/>
                  </a:schemeClr>
                </a:solidFill>
              </a:rPr>
              <a:t>Da sa Jesus til ham: Stå opp! Ta matten din og gå.</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no" altLang="ko-KR" sz="3600">
                <a:solidFill>
                  <a:schemeClr val="tx1">
                    <a:lumMod val="65000"/>
                    <a:lumOff val="35000"/>
                  </a:schemeClr>
                </a:solidFill>
              </a:rPr>
              <a:t>Med en gang ble mannen helbredet; han tok opp matta og gikk. Dagen da dette fant sted var en sabbat,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Johannes 5:</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Det var et basseng som het Betesda i Jerusalem. Et stort antall syke mennesker samlet seg der og ventet på flyttingen av vannet.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For en Herrens engel gikk ved visse tider ned i dammen og rørte opp vannet; Den som først, etter at vannet var rørt opp, trådte inn, ble frisk fra den sykdom han hadde.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Det var en mann som ikke kunne gå. Da Jesus så ham og spurte mannen som var der i trettiåtte år. "Vil du bli frisk?"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«Sir, jeg har ingen til å hjelpe meg inn i bassenget når vannet røres. Hjelp meg vær så snill!" Da sa Jesus til ham: «Stå opp! Ta opp matten og gå."</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Som Jesus sa, tok han opp matten sin og gikk. Med en gang ble den syke mannen som hadde vært syk i 38 år helbredet.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solidFill>
                  <a:srgbClr val="ff0000"/>
                </a:solidFill>
              </a:rPr>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no" altLang="ko-KR" sz="3600">
                <a:solidFill>
                  <a:schemeClr val="tx1">
                    <a:lumMod val="65000"/>
                    <a:lumOff val="35000"/>
                  </a:schemeClr>
                </a:solidFill>
              </a:rPr>
              <a:t>Det mest nødvendige for de syke ved bassenget i Bethesda var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o" altLang="ko-KR" sz="3600">
                <a:solidFill>
                  <a:schemeClr val="tx1">
                    <a:lumMod val="65000"/>
                    <a:lumOff val="35000"/>
                  </a:schemeClr>
                </a:solidFill>
              </a:rPr>
              <a:t>å bli kurert.</a:t>
            </a:r>
            <a:r xmlns:a="http://schemas.openxmlformats.org/drawingml/2006/main">
              <a:rPr lang="no"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no" altLang="ko-KR" sz="3600">
                <a:solidFill>
                  <a:schemeClr val="tx1">
                    <a:lumMod val="65000"/>
                    <a:lumOff val="35000"/>
                  </a:schemeClr>
                </a:solidFill>
              </a:rPr>
              <a:t>Jesus vet hva vi trenger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o" altLang="ko-KR" sz="3600">
                <a:solidFill>
                  <a:schemeClr val="tx1">
                    <a:lumMod val="65000"/>
                    <a:lumOff val="35000"/>
                  </a:schemeClr>
                </a:solidFill>
              </a:rPr>
              <a:t>bedre enn vi gjør.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o" altLang="ko-KR" sz="3600">
                <a:solidFill>
                  <a:schemeClr val="tx1">
                    <a:lumMod val="65000"/>
                    <a:lumOff val="35000"/>
                  </a:schemeClr>
                </a:solidFill>
              </a:rPr>
              <a:t>Jesus er den som gir oss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o" altLang="ko-KR" sz="3600">
                <a:solidFill>
                  <a:schemeClr val="tx1">
                    <a:lumMod val="65000"/>
                    <a:lumOff val="35000"/>
                  </a:schemeClr>
                </a:solidFill>
              </a:rPr>
              <a:t>det vi trenger.</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t>Hvem er Jesus?</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chemeClr val="tx1">
                    <a:lumMod val="65000"/>
                    <a:lumOff val="35000"/>
                  </a:schemeClr>
                </a:solidFill>
              </a:rPr>
              <a:t>Jesus er den som helbreder alle sykdommer og har makt til å herske over alt.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Hva ba den syke mannen Jesus om å gjøre?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Helbred sykdommen min, vær så snill!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Redd meg, vær så snill!</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Gi meg litt mat, takk!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Hjelp meg å gå ned i bassenget når vannet rører opp, takk!</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rgbClr val="ff0000"/>
                </a:solidFill>
              </a:rPr>
              <a:t>④ </a:t>
            </a:r>
            <a:r xmlns:a="http://schemas.openxmlformats.org/drawingml/2006/main">
              <a:rPr lang="no" altLang="ko-KR" sz="2800">
                <a:solidFill>
                  <a:srgbClr val="ff0000"/>
                </a:solidFill>
              </a:rPr>
              <a:t>Hjelp meg å gå ned i bassenget når vannet rører opp, takk!</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I dag er det født deg en Frelser i Davids by; han er Kristus Herren.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Som</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chemeClr val="tx1">
                    <a:lumMod val="65000"/>
                    <a:lumOff val="35000"/>
                  </a:schemeClr>
                </a:solidFill>
              </a:rPr>
              <a:t>Da sa Jesus til ham: Stå opp! Ta matten din og gå.</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no" altLang="ko-KR" sz="3600">
                <a:solidFill>
                  <a:schemeClr val="tx1">
                    <a:lumMod val="65000"/>
                    <a:lumOff val="35000"/>
                  </a:schemeClr>
                </a:solidFill>
              </a:rPr>
              <a:t>9. Med det samme ble mannen helbredet; han tok opp matta og gikk. Dagen da dette fant sted var en sabbat,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Johannes 5:</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65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Jesus som matet 5000 menn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no" altLang="ko-KR" sz="3600"/>
              <a:t>Jesus tok så brødene, takket og delte ut til de som satt så mye de ville. Han gjorde det samme med fisken.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John</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6:</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Mer enn fem tusen mennesker kom sammen for å lytte til Jesu lære.</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Men det var lunsjtid. Alle var sultne, men de hadde ikke noe å spise, og alt de hadde var to fisker og fem brød.</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Jesus tok så brødet og fisken, takket og delte ut til de som satt så mye de ville.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Men, noe utrolig skjedde! De 5000 menneskene hadde nok til å bli mette!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Og de samlet dem og fylte tolv kurver med stykkene av de fem byggbrødene som var igjen av dem som hadde spist.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solidFill>
                  <a:srgbClr val="ff0000"/>
                </a:solidFill>
              </a:rPr>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solidFill>
                  <a:schemeClr val="tx1">
                    <a:lumMod val="65000"/>
                    <a:lumOff val="35000"/>
                  </a:schemeClr>
                </a:solidFill>
              </a:rPr>
              <a:t>For oss er det ingen måte å gjøre mer enn 5000 mennesker mette på</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med fem brød og to fisker.</a:t>
            </a:r>
            <a:r xmlns:a="http://schemas.openxmlformats.org/drawingml/2006/main">
              <a:rPr lang="n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Men Jesus, Guds Sønn, gjorde mirakler med dem.</a:t>
            </a:r>
            <a:r xmlns:a="http://schemas.openxmlformats.org/drawingml/2006/main">
              <a:rPr lang="n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Det er viktigere at vi alltid er med Jesus enn at vi har noe mye eller ikke.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t>Hvem er Jesus?</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chemeClr val="tx1">
                    <a:lumMod val="65000"/>
                    <a:lumOff val="35000"/>
                  </a:schemeClr>
                </a:solidFill>
              </a:rPr>
              <a:t>Jesus er den som kan gi oss rikelig mat.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47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Gratulerer med dagen til Jesus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Hvor mye mat var det igjen etter at Jesus matet 5000 mennesker?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ti kurver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elleve kurver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tolv kurver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tretten kurver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rgbClr val="ff0000"/>
                </a:solidFill>
              </a:rPr>
              <a:t>③ </a:t>
            </a:r>
            <a:r xmlns:a="http://schemas.openxmlformats.org/drawingml/2006/main">
              <a:rPr lang="no" altLang="ko-KR" sz="2800">
                <a:solidFill>
                  <a:srgbClr val="ff0000"/>
                </a:solidFill>
              </a:rPr>
              <a:t>tolv kurver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no" altLang="ko-KR" sz="3600"/>
              <a:t>Jesus tok så brødene, takket og delte ut til de som satt så mye de ville. Han gjorde det samme med fisken.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John</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6:</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66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Jesus går på vannet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no" altLang="ko-KR" sz="3600"/>
              <a:t>Da de hadde rodd tre eller tre og en halv mil, så de Jesus nærme seg båten, gå på vannet; og de var livredde.</a:t>
            </a:r>
            <a:endParaRPr xmlns:a="http://schemas.openxmlformats.org/drawingml/2006/main" lang="en-US" altLang="ko-KR" sz="3600"/>
          </a:p>
          <a:p>
            <a:pPr xmlns:a="http://schemas.openxmlformats.org/drawingml/2006/main" lvl="0">
              <a:defRPr/>
            </a:pPr>
            <a:r xmlns:a="http://schemas.openxmlformats.org/drawingml/2006/main">
              <a:rPr lang="no" altLang="ko-KR" sz="3600"/>
              <a:t>Men han sa til dem: Det er jeg; vær ikke redde.</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John</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6:</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Mens Jesus ba på fjellet alene, rodde disiplene båten til over innsjøen.</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Endelig var det mørkt og vinden og vannet ble sterk og grov.</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"Se der! Noen går på vannet!» De var livredde. En av dem ropte: «Noen går på vannet!»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"Det er jeg: ikke vær redd!" Det er Jesus som går på vannet.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De ble overrasket over dette. De tok imot Jesus på båten. De tenkte: "Jesus må være Guds sønn!"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solidFill>
                  <a:srgbClr val="ff0000"/>
                </a:solidFill>
              </a:rPr>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solidFill>
                  <a:schemeClr val="tx1">
                    <a:lumMod val="65000"/>
                    <a:lumOff val="35000"/>
                  </a:schemeClr>
                </a:solidFill>
              </a:rPr>
              <a:t>Å gå på vannet er noe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ingen kan gjøre.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Men Jesus gikk på vannet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for å finne sine disipler.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Fordi Jesus er en spesiell mann,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Guds sønn.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Vi må virkelig tro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at Jesus er Guds Sønn.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a:t>
            </a:r>
            <a:r xmlns:a="http://schemas.openxmlformats.org/drawingml/2006/main">
              <a:rPr altLang="en-US" lang="no" sz="4000">
                <a:solidFill>
                  <a:srgbClr val="ff0000"/>
                </a:solidFill>
              </a:rPr>
              <a:t> </a:t>
            </a:r>
            <a:r xmlns:a="http://schemas.openxmlformats.org/drawingml/2006/main">
              <a:rPr altLang="ko-KR" lang="no" sz="4000">
                <a:solidFill>
                  <a:srgbClr val="ff0000"/>
                </a:solidFill>
              </a:rPr>
              <a:t>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Da de kom til huset, så de barnet sammen med moren Maria, og de bøyde seg og tilba ham. Så åpnet de skattene sine og ga ham gaver av gull og røkelse og myrra.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Matteus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solidFill>
                  <a:srgbClr val="ff0000"/>
                </a:solidFill>
              </a:rPr>
              <a:t>Hvem er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chemeClr val="tx1">
                    <a:lumMod val="65000"/>
                    <a:lumOff val="35000"/>
                  </a:schemeClr>
                </a:solidFill>
              </a:rPr>
              <a:t>Jesus er den som kommer til oss for å hjelpe og redde oss uansett hvilke hindringer vi har.</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Hvordan kom Jesus til disiplene sine midt i sjøen??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flyr på vannet..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komme på den raskere båten...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svømming..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gå på vannet..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rgbClr val="ff0000"/>
                </a:solidFill>
              </a:rPr>
              <a:t>④ </a:t>
            </a:r>
            <a:r xmlns:a="http://schemas.openxmlformats.org/drawingml/2006/main">
              <a:rPr lang="no" altLang="ko-KR" sz="2800">
                <a:solidFill>
                  <a:srgbClr val="ff0000"/>
                </a:solidFill>
              </a:rPr>
              <a:t>gå på vannet..</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no" altLang="ko-KR" sz="3600"/>
              <a:t>Da de hadde rodd tre eller tre og en halv mil, så de Jesus nærme seg båten, gå på vannet; og de var livredde.</a:t>
            </a:r>
            <a:endParaRPr xmlns:a="http://schemas.openxmlformats.org/drawingml/2006/main" lang="en-US" altLang="ko-KR" sz="3600"/>
          </a:p>
          <a:p>
            <a:pPr xmlns:a="http://schemas.openxmlformats.org/drawingml/2006/main" lvl="0">
              <a:defRPr/>
            </a:pPr>
            <a:r xmlns:a="http://schemas.openxmlformats.org/drawingml/2006/main">
              <a:rPr lang="no" altLang="ko-KR" sz="3600"/>
              <a:t>Men han sa til dem: Det er jeg; vær ikke redde.</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John</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6:</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67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Peters bekjennelse av Kristus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no" altLang="ko-KR" sz="3600"/>
              <a:t>Simon Peter svarte: "Du er Kristus, den levende Guds Sønn."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Matthew</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16:</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En dag spurte Jesus sine disipler: "Hvem sier folk at Menneskesønnen er?"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De svarte: «Noen sier døperen Johannes; andre sier Elias; og en av profetene."</a:t>
            </a:r>
            <a:r xmlns:a="http://schemas.openxmlformats.org/drawingml/2006/main">
              <a:rPr lang="n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"Men hva med deg?" spurte han. "Hvem sier du at jeg er?"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Simon Peter svarte: "Du er Kristus, den levende Guds Sønn."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sa Jesus med stor glede. "Du har rett i bekjennelsen din! På denne klippen skal jeg bygge min kirke!"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Da Jesus ble født, viste en stjerne seg for legene i øst.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solidFill>
                  <a:srgbClr val="ff0000"/>
                </a:solidFill>
              </a:rPr>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no" altLang="ko-KR" sz="3600">
                <a:solidFill>
                  <a:schemeClr val="tx1">
                    <a:lumMod val="65000"/>
                    <a:lumOff val="35000"/>
                  </a:schemeClr>
                </a:solidFill>
              </a:rPr>
              <a:t>Peter visste nøyaktig hvem Jesus var, og han bekjente nøyaktig om Jesus.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o" altLang="ko-KR" sz="3600">
                <a:solidFill>
                  <a:schemeClr val="tx1">
                    <a:lumMod val="65000"/>
                    <a:lumOff val="35000"/>
                  </a:schemeClr>
                </a:solidFill>
              </a:rPr>
              <a:t>Og etter å ha hørt dette, priste Jesus Peter for hans rette bekjennelse.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o" altLang="ko-KR" sz="3600">
                <a:solidFill>
                  <a:schemeClr val="tx1">
                    <a:lumMod val="65000"/>
                    <a:lumOff val="35000"/>
                  </a:schemeClr>
                </a:solidFill>
              </a:rPr>
              <a:t>Hvem tror vi Jesus er?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o" altLang="ko-KR" sz="3600">
                <a:solidFill>
                  <a:schemeClr val="tx1">
                    <a:lumMod val="65000"/>
                    <a:lumOff val="35000"/>
                  </a:schemeClr>
                </a:solidFill>
              </a:rPr>
              <a:t>Vi må kjenne Jesus nøyaktig slik Bibelen sier, og vi må bekjenne Jesus nøyaktig slik Bibelen sier.</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solidFill>
                  <a:srgbClr val="ff0000"/>
                </a:solidFill>
              </a:rPr>
              <a:t>Hvem er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chemeClr val="tx1">
                    <a:lumMod val="65000"/>
                    <a:lumOff val="35000"/>
                  </a:schemeClr>
                </a:solidFill>
              </a:rPr>
              <a:t>Jesus er den som bygger sin kirke på den rette trosbekjennelsen.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Hvem sa Peter at Jesus var?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Kristus, Guds Sønn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Kraftig Elias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Døperen Johannes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Jeremia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rgbClr val="ff0000"/>
                </a:solidFill>
              </a:rPr>
              <a:t>① </a:t>
            </a:r>
            <a:r xmlns:a="http://schemas.openxmlformats.org/drawingml/2006/main">
              <a:rPr lang="no" altLang="ko-KR" sz="2800">
                <a:solidFill>
                  <a:srgbClr val="ff0000"/>
                </a:solidFill>
              </a:rPr>
              <a:t>Kristus, Guds Sønn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no" altLang="ko-KR" sz="3600"/>
              <a:t>Simon Peter svarte: "Du er Kristus, den levende Guds Sønn."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Matthew</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16:</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68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Historien om den tåpelige rike mannen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no" altLang="ko-KR" sz="3600"/>
              <a:t>"Men Gud sa til ham: 'Din dåre! Denne natten skal livet ditt kreves av deg. Hvem skal da få det du har gjort i stand til deg selv?'</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Luke</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"Jesus sa: "Et menneskes liv har ingenting å gjøre med det han har."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Og Jesus fortalte oss en historie.</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no" altLang="ko-KR" sz="3200">
                <a:solidFill>
                  <a:schemeClr val="tx1">
                    <a:lumMod val="65000"/>
                    <a:lumOff val="35000"/>
                  </a:schemeClr>
                </a:solidFill>
              </a:rPr>
              <a:t>Den handler om en tåpelig rik mann.</a:t>
            </a:r>
            <a:r xmlns:a="http://schemas.openxmlformats.org/drawingml/2006/main">
              <a:rPr lang="n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Den rike mannen var glad for å bygge et større lager for sin rikdom og korn. "Jeg har samlet mye mat på lageret, sjelen min, kos deg nå!"</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Så fortalte Gud den rike mannen.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no" altLang="ko-KR" sz="2800">
                <a:solidFill>
                  <a:schemeClr val="tx1">
                    <a:lumMod val="65000"/>
                    <a:lumOff val="35000"/>
                  </a:schemeClr>
                </a:solidFill>
              </a:rPr>
              <a:t>"Du er en tosk! Hvis jeg tar livet av deg i dag, hvis eiendom vil all din rikdom være?"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«Denne stjernen er synlig når kongen blir født! La oss følge stjernen!» Legene begynte å følge stjernen.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Jesus var ferdig med å snakke og sa: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no" altLang="ko-KR" sz="2800">
                <a:solidFill>
                  <a:schemeClr val="tx1">
                    <a:lumMod val="65000"/>
                    <a:lumOff val="35000"/>
                  </a:schemeClr>
                </a:solidFill>
              </a:rPr>
              <a:t>"Ikke samle rikdom for deg, men for Gud. Gjør ditt beste for å hjelpe de som trenger det.</a:t>
            </a:r>
            <a:r xmlns:a="http://schemas.openxmlformats.org/drawingml/2006/main">
              <a:rPr lang="n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solidFill>
                  <a:srgbClr val="ff0000"/>
                </a:solidFill>
              </a:rPr>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no" altLang="ko-KR" sz="3500">
                <a:solidFill>
                  <a:schemeClr val="tx1">
                    <a:lumMod val="65000"/>
                    <a:lumOff val="35000"/>
                  </a:schemeClr>
                </a:solidFill>
              </a:rPr>
              <a:t>Hva brukes pengene dine til?</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no" altLang="ko-KR" sz="3500">
                <a:solidFill>
                  <a:schemeClr val="tx1">
                    <a:lumMod val="65000"/>
                    <a:lumOff val="35000"/>
                  </a:schemeClr>
                </a:solidFill>
              </a:rPr>
              <a:t>Brukes den kun for å tilfredsstille deg?</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no" altLang="ko-KR" sz="3500">
                <a:solidFill>
                  <a:schemeClr val="tx1">
                    <a:lumMod val="65000"/>
                    <a:lumOff val="35000"/>
                  </a:schemeClr>
                </a:solidFill>
              </a:rPr>
              <a:t>Penger skal brukes</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no" altLang="ko-KR" sz="3500">
                <a:solidFill>
                  <a:schemeClr val="tx1">
                    <a:lumMod val="65000"/>
                    <a:lumOff val="35000"/>
                  </a:schemeClr>
                </a:solidFill>
              </a:rPr>
              <a:t>til Guds ære.</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no" altLang="ko-KR" sz="3500">
                <a:solidFill>
                  <a:schemeClr val="tx1">
                    <a:lumMod val="65000"/>
                    <a:lumOff val="35000"/>
                  </a:schemeClr>
                </a:solidFill>
              </a:rPr>
              <a:t>Vi er Guds rikes folk. Derfor er det nødvendig for oss å hjelpe mennesker i nød med egne penger.</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t>Hvem er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chemeClr val="tx1">
                    <a:lumMod val="65000"/>
                    <a:lumOff val="35000"/>
                  </a:schemeClr>
                </a:solidFill>
              </a:rPr>
              <a:t>Jesus er eier av alt liv og all rikdom.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Hva gjorde den tåpelige rike mannen for sin sjel?</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Han hjalp de fattige.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Han tilbad Gud.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Han forkynte evangeliet.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Han lagret mye rikdom.</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rgbClr val="ff0000"/>
                </a:solidFill>
              </a:rPr>
              <a:t>④ </a:t>
            </a:r>
            <a:r xmlns:a="http://schemas.openxmlformats.org/drawingml/2006/main">
              <a:rPr lang="no" altLang="ko-KR" sz="2800">
                <a:solidFill>
                  <a:srgbClr val="ff0000"/>
                </a:solidFill>
              </a:rPr>
              <a:t>Han lagret mye rikdom.</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no" altLang="ko-KR" sz="3600"/>
              <a:t>"Men Gud sa til ham: 'Din dåre! Denne natten skal livet ditt kreves av deg. Hvem skal da få det du har gjort i stand til deg selv?'</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Luke</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69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Leter etter den tapte sauen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no" altLang="ko-KR" sz="3600"/>
              <a:t>Jeg sier dere at på samme måte vil det være mer glede i himmelen over en synder som omvender seg enn over nittini rettferdige som ikke trenger å omvende seg.</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Luke</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En dag ble en sau stående alene, adskilt fra vennenes sauer.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Hyrden telte sauene og fant ut at en av de hundre var forsvunnet!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Hyrden etterlot seg 99 sauer og gikk ut for å lete etter en tapt.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Stjernen stoppet over stallen i Betlehem. Bibelen hadde profetert at Jesus ble født i Betlehem.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Og til slutt fant hyrden den tapte sauen.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no" altLang="ko-KR" sz="2800">
                <a:solidFill>
                  <a:schemeClr val="tx1">
                    <a:lumMod val="65000"/>
                    <a:lumOff val="35000"/>
                  </a:schemeClr>
                </a:solidFill>
              </a:rPr>
              <a:t>Hyrden kom hjem med sauene av glede og hadde en stor fest.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Jesus var ferdig med å snakke og sa: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no" altLang="ko-KR" sz="2800">
                <a:solidFill>
                  <a:schemeClr val="tx1">
                    <a:lumMod val="65000"/>
                    <a:lumOff val="35000"/>
                  </a:schemeClr>
                </a:solidFill>
              </a:rPr>
              <a:t>"Akkurat som hyrden er glad for å finne en tapt sau,</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no" altLang="ko-KR" sz="2800">
                <a:solidFill>
                  <a:schemeClr val="tx1">
                    <a:lumMod val="65000"/>
                    <a:lumOff val="35000"/>
                  </a:schemeClr>
                </a:solidFill>
              </a:rPr>
              <a:t>Gud er fornøyd med en synders omvendelse."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solidFill>
                  <a:srgbClr val="ff0000"/>
                </a:solidFill>
              </a:rPr>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no" altLang="ko-KR" sz="3600">
                <a:solidFill>
                  <a:schemeClr val="tx1">
                    <a:lumMod val="65000"/>
                    <a:lumOff val="35000"/>
                  </a:schemeClr>
                </a:solidFill>
              </a:rPr>
              <a:t>Hyrden måtte ofre utallige for å finne en tapt sau.</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no" altLang="ko-KR" sz="3600">
                <a:solidFill>
                  <a:schemeClr val="tx1">
                    <a:lumMod val="65000"/>
                    <a:lumOff val="35000"/>
                  </a:schemeClr>
                </a:solidFill>
              </a:rPr>
              <a:t>Jesus ofret sitt liv for å redde oss.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o" altLang="ko-KR" sz="3600">
                <a:solidFill>
                  <a:schemeClr val="tx1">
                    <a:lumMod val="65000"/>
                    <a:lumOff val="35000"/>
                  </a:schemeClr>
                </a:solidFill>
              </a:rPr>
              <a:t>Vi må takke Jesus for at han reddet oss som en tapt sau.</a:t>
            </a:r>
            <a:r xmlns:a="http://schemas.openxmlformats.org/drawingml/2006/main">
              <a:rPr lang="no"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t>Hvem er Jesus?</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rgbClr val="0070c0"/>
                </a:solidFill>
              </a:rPr>
              <a:t>Jesus</a:t>
            </a:r>
            <a:r xmlns:a="http://schemas.openxmlformats.org/drawingml/2006/main">
              <a:rPr lang="no" altLang="en-US" sz="3600">
                <a:solidFill>
                  <a:srgbClr val="0070c0"/>
                </a:solidFill>
              </a:rPr>
              <a:t> </a:t>
            </a:r>
            <a:r xmlns:a="http://schemas.openxmlformats.org/drawingml/2006/main">
              <a:rPr lang="no" altLang="ko-KR" sz="3600">
                <a:solidFill>
                  <a:srgbClr val="0070c0"/>
                </a:solidFill>
              </a:rPr>
              <a:t>er..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chemeClr val="tx1">
                    <a:lumMod val="65000"/>
                    <a:lumOff val="35000"/>
                  </a:schemeClr>
                </a:solidFill>
              </a:rPr>
              <a:t>Jesus er den som gleder seg over vår omvendelse fra synd.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Hva har ikke hyrden gjort mens han leter etter en tapt sau?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Han etterlot 99 sauer for å lete etter den tapte.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Han var glad for å finne den tapte.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Han kjøpte en ny sau.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Han kalte inn folk til en fest.</a:t>
            </a:r>
            <a:r xmlns:a="http://schemas.openxmlformats.org/drawingml/2006/main">
              <a:rPr lang="n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rgbClr val="ff0000"/>
                </a:solidFill>
              </a:rPr>
              <a:t>③ </a:t>
            </a:r>
            <a:r xmlns:a="http://schemas.openxmlformats.org/drawingml/2006/main">
              <a:rPr lang="no" altLang="ko-KR" sz="2800">
                <a:solidFill>
                  <a:srgbClr val="ff0000"/>
                </a:solidFill>
              </a:rPr>
              <a:t>Han kjøpte en ny sau.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solidFill>
                  <a:srgbClr val="ff0000"/>
                </a:solidFill>
              </a:rPr>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no" altLang="ko-KR" sz="3600"/>
              <a:t>Jeg sier dere at på samme måte vil det være mer glede i himmelen over en synder som omvender seg enn over nittini rettferdige som ikke trenger å omvende seg.</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Luke</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70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Historien om barmhjertige samaritan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no" altLang="ko-KR" sz="3600"/>
              <a:t>"Hvem av disse tre tror du var nabo til mannen som falt i hendene på røvere?"</a:t>
            </a:r>
            <a:endParaRPr xmlns:a="http://schemas.openxmlformats.org/drawingml/2006/main" lang="en-US" altLang="ko-KR" sz="3600"/>
          </a:p>
          <a:p>
            <a:pPr xmlns:a="http://schemas.openxmlformats.org/drawingml/2006/main" lvl="0">
              <a:defRPr/>
            </a:pPr>
            <a:r xmlns:a="http://schemas.openxmlformats.org/drawingml/2006/main">
              <a:rPr lang="no" altLang="ko-KR" sz="3600"/>
              <a:t>Den sakkyndige svarte: «Den som forbarmet seg over ham». Jesus sa til ham: "Gå og gjør det samme."</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Luke</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10:</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Mens en mann gikk alene, møtte han ranere. De tok av ham klærne, slo ham og gikk bort og etterlot ham halvdød.</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Da så en prest tilfeldigvis ham på veien, han gikk forbi på den andre siden. Det gjorde en levitt også.</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Inne i stallen i Betlehem var Maria, Josef og Jesusbarnet, som kom til jorden som konge.</a:t>
            </a:r>
            <a:r xmlns:a="http://schemas.openxmlformats.org/drawingml/2006/main">
              <a:rPr lang="n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For det tredje så en samaritan ham tilfeldigvis. Samaritanerne var mennesker jødene ikke likte.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Men samaritanen forbarmet seg over ham, så behandlet og tok godt vare på ham.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Jesus sa: "Guds folk må til enhver tid være en god neste som hjelper dem som er i nød."</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solidFill>
                  <a:schemeClr val="tx1">
                    <a:lumMod val="65000"/>
                    <a:lumOff val="35000"/>
                  </a:schemeClr>
                </a:solidFill>
              </a:rPr>
              <a:t>Presten og levittene virket på overflaten nære Gud, men de elsket ingen andre.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Samaritanen syntes på overflaten ikke å være nær Gud, men var en god neste som var villig til å elske andre.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Vi bør også være de som hjelper våre neste i nød hvis vi er nær Gud.</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t>Hvem er Jesus?</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chemeClr val="tx1">
                    <a:lumMod val="65000"/>
                    <a:lumOff val="35000"/>
                  </a:schemeClr>
                </a:solidFill>
              </a:rPr>
              <a:t>Vi er de som blir tvunget til å dø for våre synder, akkurat som de som har blitt ranet.</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no" altLang="ko-KR" sz="3600">
                <a:solidFill>
                  <a:schemeClr val="tx1">
                    <a:lumMod val="65000"/>
                    <a:lumOff val="35000"/>
                  </a:schemeClr>
                </a:solidFill>
              </a:rPr>
              <a:t>Men Jesus er den som reddet oss fra denne forferdelige situasjonen.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Hva gjorde presten og levitten da de så en mann som ble ranet?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De ba for ham.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Han behandlet sårene hans.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De tok ham til sykehuset.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De gikk forbi ham på den andre siden.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rgbClr val="ff0000"/>
                </a:solidFill>
              </a:rPr>
              <a:t>④ </a:t>
            </a:r>
            <a:r xmlns:a="http://schemas.openxmlformats.org/drawingml/2006/main">
              <a:rPr lang="no" altLang="ko-KR" sz="2800">
                <a:solidFill>
                  <a:srgbClr val="ff0000"/>
                </a:solidFill>
              </a:rPr>
              <a:t>De gikk forbi ham på den andre siden.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no" altLang="ko-KR" sz="3600"/>
              <a:t>"Hvem av disse tre tror du var nabo til mannen som falt i hendene på røvere?"</a:t>
            </a:r>
            <a:endParaRPr xmlns:a="http://schemas.openxmlformats.org/drawingml/2006/main" lang="en-US" altLang="ko-KR" sz="3600"/>
          </a:p>
          <a:p>
            <a:pPr xmlns:a="http://schemas.openxmlformats.org/drawingml/2006/main" lvl="0">
              <a:defRPr/>
            </a:pPr>
            <a:r xmlns:a="http://schemas.openxmlformats.org/drawingml/2006/main">
              <a:rPr lang="no" altLang="ko-KR" sz="3600"/>
              <a:t>Den sakkyndige svarte: «Den som forbarmet seg over ham». Jesus sa til ham: "Gå og gjør det samme."</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Luke</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10:</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71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Mary og Martha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no" altLang="ko-KR" sz="4000"/>
              <a:t>men bare en ting er nødvendig. Mary har valgt det som er bedre, og det vil ikke bli tatt fra henne."</a:t>
            </a:r>
            <a:endParaRPr xmlns:a="http://schemas.openxmlformats.org/drawingml/2006/main" lang="en-US" altLang="ko-KR" sz="4000"/>
          </a:p>
          <a:p>
            <a:pPr xmlns:a="http://schemas.openxmlformats.org/drawingml/2006/main" lvl="0">
              <a:defRPr/>
            </a:pPr>
            <a:r xmlns:a="http://schemas.openxmlformats.org/drawingml/2006/main">
              <a:rPr lang="no"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no"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Luke</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10:</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Jesus ble invitert til huset til Maria og Marta.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Leger fra øst ga Jesus gullet, røkelsen og myrraen de hadde laget i gave. "Takk Jesus for at du kom til dette landet!"</a:t>
            </a:r>
            <a:r xmlns:a="http://schemas.openxmlformats.org/drawingml/2006/main">
              <a:rPr lang="n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Mens Marta var opptatt med arbeidet, lyttet Maria ivrig til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«Jeg kan ikke tro at Mary lar meg jobbe alene når jeg har det så travelt,» tenkte Martha.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Til slutt klaget Marta til Jesus. "Jesus, vær så snill å la Maria gå. Jeg har for mye arbeid å gjøre alene."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Jesus sa: "Ikke gjør for mye. Maria liker å lytte, så hun vil fortsette å lytte."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solidFill>
                  <a:srgbClr val="ff0000"/>
                </a:solidFill>
              </a:rPr>
              <a:t>Dagens leksjon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solidFill>
                  <a:schemeClr val="tx1">
                    <a:lumMod val="65000"/>
                    <a:lumOff val="35000"/>
                  </a:schemeClr>
                </a:solidFill>
              </a:rPr>
              <a:t>Marta mente at det ikke var riktig for Maria å høre på Jesus når de hadde mye å gjøre.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Men Jesus lærte dem at det å lytte til Jesus var mer verdifullt enn noe annet.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Tiden til å lytte og lære Bibelen er den mest dyrebare tiden for oss.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o" altLang="ko-KR" sz="3200">
                <a:solidFill>
                  <a:schemeClr val="tx1">
                    <a:lumMod val="65000"/>
                    <a:lumOff val="35000"/>
                  </a:schemeClr>
                </a:solidFill>
              </a:rPr>
              <a:t>Vi bør ikke bli fratatt tid til å lytte til og lære av Bibelen.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no" altLang="ko-KR" sz="3200"/>
              <a:t>Hvem er Jesus?</a:t>
            </a:r>
            <a:r xmlns:a="http://schemas.openxmlformats.org/drawingml/2006/main">
              <a:rPr lang="n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no" altLang="ko-KR" sz="3600">
                <a:solidFill>
                  <a:schemeClr val="tx1">
                    <a:lumMod val="65000"/>
                    <a:lumOff val="35000"/>
                  </a:schemeClr>
                </a:solidFill>
              </a:rPr>
              <a:t>Jesus er den som elsker dem som hører Guds ord.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o" altLang="ko-KR" sz="3200">
                <a:solidFill>
                  <a:schemeClr val="tx1">
                    <a:lumMod val="65000"/>
                    <a:lumOff val="35000"/>
                  </a:schemeClr>
                </a:solidFill>
              </a:rPr>
              <a:t>Hva gjorde Mary mens Martha jobbet mye?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① </a:t>
            </a:r>
            <a:r xmlns:a="http://schemas.openxmlformats.org/drawingml/2006/main">
              <a:rPr lang="no" altLang="ko-KR" sz="2800">
                <a:solidFill>
                  <a:schemeClr val="tx1">
                    <a:lumMod val="65000"/>
                    <a:lumOff val="35000"/>
                  </a:schemeClr>
                </a:solidFill>
              </a:rPr>
              <a:t>Hun ba.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② </a:t>
            </a:r>
            <a:r xmlns:a="http://schemas.openxmlformats.org/drawingml/2006/main">
              <a:rPr lang="no" altLang="ko-KR" sz="2800">
                <a:solidFill>
                  <a:schemeClr val="tx1">
                    <a:lumMod val="65000"/>
                    <a:lumOff val="35000"/>
                  </a:schemeClr>
                </a:solidFill>
              </a:rPr>
              <a:t>Hun lyttet til Jesu ord.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③ </a:t>
            </a:r>
            <a:r xmlns:a="http://schemas.openxmlformats.org/drawingml/2006/main">
              <a:rPr lang="no" altLang="ko-KR" sz="2800">
                <a:solidFill>
                  <a:schemeClr val="tx1">
                    <a:lumMod val="65000"/>
                    <a:lumOff val="35000"/>
                  </a:schemeClr>
                </a:solidFill>
              </a:rPr>
              <a:t>Hun sov.</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chemeClr val="tx1">
                    <a:lumMod val="65000"/>
                    <a:lumOff val="35000"/>
                  </a:schemeClr>
                </a:solidFill>
              </a:rPr>
              <a:t>④ </a:t>
            </a:r>
            <a:r xmlns:a="http://schemas.openxmlformats.org/drawingml/2006/main">
              <a:rPr lang="no" altLang="ko-KR" sz="2800">
                <a:solidFill>
                  <a:schemeClr val="tx1">
                    <a:lumMod val="65000"/>
                    <a:lumOff val="35000"/>
                  </a:schemeClr>
                </a:solidFill>
              </a:rPr>
              <a:t>Hun hjalp Martha hardt.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o" altLang="en-US" sz="2800">
                <a:solidFill>
                  <a:srgbClr val="ff0000"/>
                </a:solidFill>
              </a:rPr>
              <a:t>② </a:t>
            </a:r>
            <a:r xmlns:a="http://schemas.openxmlformats.org/drawingml/2006/main">
              <a:rPr lang="no" altLang="ko-KR" sz="2800">
                <a:solidFill>
                  <a:srgbClr val="ff0000"/>
                </a:solidFill>
              </a:rPr>
              <a:t>Hun lyttet til Jesu ord.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o"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no" altLang="ko-KR" sz="4000"/>
              <a:t>men bare en ting er nødvendig. Mary har valgt det som er bedre, og det vil ikke bli tatt fra henne."</a:t>
            </a:r>
            <a:endParaRPr xmlns:a="http://schemas.openxmlformats.org/drawingml/2006/main" lang="en-US" altLang="ko-KR" sz="4000"/>
          </a:p>
          <a:p>
            <a:pPr xmlns:a="http://schemas.openxmlformats.org/drawingml/2006/main" lvl="0">
              <a:defRPr/>
            </a:pPr>
            <a:r xmlns:a="http://schemas.openxmlformats.org/drawingml/2006/main">
              <a:rPr lang="no"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no"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o" altLang="ko-KR" sz="2800">
                <a:solidFill>
                  <a:schemeClr val="tx1">
                    <a:lumMod val="65000"/>
                    <a:lumOff val="35000"/>
                  </a:schemeClr>
                </a:solidFill>
              </a:rPr>
              <a:t>Luke</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10:</a:t>
            </a:r>
            <a:r xmlns:a="http://schemas.openxmlformats.org/drawingml/2006/main">
              <a:rPr lang="no" altLang="en-US" sz="2800">
                <a:solidFill>
                  <a:schemeClr val="tx1">
                    <a:lumMod val="65000"/>
                    <a:lumOff val="35000"/>
                  </a:schemeClr>
                </a:solidFill>
              </a:rPr>
              <a:t> </a:t>
            </a:r>
            <a:r xmlns:a="http://schemas.openxmlformats.org/drawingml/2006/main">
              <a:rPr lang="no"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no" altLang="ko-KR" sz="2500" dirty="0">
                <a:solidFill>
                  <a:schemeClr val="tx1">
                    <a:lumMod val="65000"/>
                    <a:lumOff val="35000"/>
                  </a:schemeClr>
                </a:solidFill>
              </a:rPr>
              <a:t>Det bodde en jomfru ved navn Maria i Galilea, Israel. Hun var forlovet med en ung mann som het Joseph.</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chemeClr val="tx1">
                    <a:lumMod val="65000"/>
                    <a:lumOff val="35000"/>
                  </a:schemeClr>
                </a:solidFill>
              </a:rPr>
              <a:t>Legene kom for å tilbe Jesus, Kongen, langt borte fra Israel.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Jesus er den virkelige kongen av mennesker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over hele verden.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Jesus er også min konge.</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Vi må leve et liv med å tilbe og følge Jesus, som alltid er konge.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t>Hvem er Jesus?</a:t>
            </a:r>
            <a:r xmlns:a="http://schemas.openxmlformats.org/drawingml/2006/main">
              <a:rPr altLang="en-US" lang="n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fortjener vår tilbedelse.</a:t>
            </a:r>
            <a:r xmlns:a="http://schemas.openxmlformats.org/drawingml/2006/main">
              <a:rPr altLang="en-US" lang="n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a:t>
            </a:r>
            <a:r xmlns:a="http://schemas.openxmlformats.org/drawingml/2006/main">
              <a:rPr altLang="en-US" lang="no" sz="4000">
                <a:solidFill>
                  <a:srgbClr val="ff0000"/>
                </a:solidFill>
              </a:rPr>
              <a:t> </a:t>
            </a:r>
            <a:r xmlns:a="http://schemas.openxmlformats.org/drawingml/2006/main">
              <a:rPr altLang="ko-KR" lang="no"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Hvilken fikk ikke Jesus i bursdagsgave?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gull</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røkelse</a:t>
            </a:r>
            <a:r xmlns:a="http://schemas.openxmlformats.org/drawingml/2006/main">
              <a:rPr altLang="en-US" lang="n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myrra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datamaskin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④ </a:t>
            </a:r>
            <a:r xmlns:a="http://schemas.openxmlformats.org/drawingml/2006/main">
              <a:rPr altLang="ko-KR" lang="no" sz="2800">
                <a:solidFill>
                  <a:srgbClr val="ff0000"/>
                </a:solidFill>
              </a:rPr>
              <a:t>datamaskin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a:t>
            </a:r>
            <a:r xmlns:a="http://schemas.openxmlformats.org/drawingml/2006/main">
              <a:rPr altLang="en-US" lang="no" sz="4000">
                <a:solidFill>
                  <a:srgbClr val="ff0000"/>
                </a:solidFill>
              </a:rPr>
              <a:t> </a:t>
            </a:r>
            <a:r xmlns:a="http://schemas.openxmlformats.org/drawingml/2006/main">
              <a:rPr altLang="ko-KR" lang="no" sz="4000">
                <a:solidFill>
                  <a:srgbClr val="ff0000"/>
                </a:solidFill>
              </a:rPr>
              <a:t>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Da de kom til huset, så de barnet sammen med moren Maria, og de bøyde seg og tilba ham. Så åpnet de skattene sine og ga ham gaver av gull og røkelse og myrra.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Matteus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Nei.</a:t>
            </a:r>
            <a:r xmlns:a="http://schemas.openxmlformats.org/drawingml/2006/main">
              <a:rPr lang="no" altLang="en-US" b="1">
                <a:solidFill>
                  <a:schemeClr val="tx1">
                    <a:lumMod val="50000"/>
                    <a:lumOff val="50000"/>
                  </a:schemeClr>
                </a:solidFill>
              </a:rPr>
              <a:t> </a:t>
            </a:r>
            <a:r xmlns:a="http://schemas.openxmlformats.org/drawingml/2006/main">
              <a:rPr lang="no" altLang="ko-KR" b="1">
                <a:solidFill>
                  <a:schemeClr val="tx1">
                    <a:lumMod val="50000"/>
                    <a:lumOff val="50000"/>
                  </a:schemeClr>
                </a:solidFill>
              </a:rPr>
              <a:t>48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Jesusbarnet rømte til Egypt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Da de hadde gått, viste en Herrens engel seg for Josef i en drøm. "Stå opp," sa han, "ta barnet og moren hans og flykt til Egypt. Bli der til jeg sier det til deg, for Herodes skal lete etter barnet for å drepe det."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Matteus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Herodes, Israels konge, hørte nyheten om Jesu fødsel gjennom magiene, og planla å drepe Jesus.</a:t>
            </a:r>
            <a:r xmlns:a="http://schemas.openxmlformats.org/drawingml/2006/main">
              <a:rPr lang="n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Imidlertid sa Gud, som kjente hele Herodes' konspirasjon, i en drøm at magiene skulle gå bort fra Herodes.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Også Marias mann Josef hørte en engel si i en drøm: «Røm til Egypt. Herodes skal drepe Jesus.»</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no" sz="2800">
                <a:solidFill>
                  <a:schemeClr val="tx1">
                    <a:lumMod val="65000"/>
                    <a:lumOff val="35000"/>
                  </a:schemeClr>
                </a:solidFill>
              </a:rPr>
              <a:t>Da Josef hørte det, tok han Maria og Jesusbarnet og flyktet fra Herodes til Egypt.</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no" sz="2800">
                <a:solidFill>
                  <a:schemeClr val="tx1">
                    <a:lumMod val="65000"/>
                    <a:lumOff val="35000"/>
                  </a:schemeClr>
                </a:solidFill>
              </a:rPr>
              <a:t>En dag viste en engel seg for Maria. «Hilsen, du som er høyt begunstiget! Herren er med deg."</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I mellomtiden ga Herodes, som visste at han var blitt lurt av magiene, en forferdelig ordre om å drepe alle Betlehems babyer. Jesus måtte bli i Egypt til Herodes døde.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chemeClr val="tx1">
                    <a:lumMod val="65000"/>
                    <a:lumOff val="35000"/>
                  </a:schemeClr>
                </a:solidFill>
              </a:rPr>
              <a:t>Hyrdene og magiene kjente igjen hvem Jesus var.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Men kongen Herodes kjente ikke igjen Jesus. På grunn av sin grådighet begikk han dessuten grusomme synder for å prøve å drepe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Det er mange mennesker i verden som nekter å høre om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Det er en veldig alvorlig synd.</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t>Hvem er Jesus?</a:t>
            </a:r>
            <a:r xmlns:a="http://schemas.openxmlformats.org/drawingml/2006/main">
              <a:rPr altLang="en-US" lang="n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er den som ikke kan tørre å stoppe ved menneskets kraft.</a:t>
            </a:r>
            <a:r xmlns:a="http://schemas.openxmlformats.org/drawingml/2006/main">
              <a:rPr altLang="en-US" lang="n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Hvor rømte Jesus fra Herodes?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Egypt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Amerika</a:t>
            </a:r>
            <a:r xmlns:a="http://schemas.openxmlformats.org/drawingml/2006/main">
              <a:rPr altLang="en-US" lang="n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Korea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Isreal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① </a:t>
            </a:r>
            <a:r xmlns:a="http://schemas.openxmlformats.org/drawingml/2006/main">
              <a:rPr altLang="ko-KR" lang="no" sz="2800">
                <a:solidFill>
                  <a:srgbClr val="ff0000"/>
                </a:solidFill>
              </a:rPr>
              <a:t>Egypt</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Da de hadde gått, viste en Herrens engel seg for Josef i en drøm. "Stå opp," sa han, "ta barnet og moren hans og flykt til Egypt. Bli der til jeg sier det til deg, for Herodes skal lete etter barnet for å drepe det."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Matteus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49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Gutten Jesus ved tempelet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"Hvorfor søkte du etter meg?" spurte han. "Visste du ikke at jeg måtte være i min Fars hus?"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Luke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Ved påsken, da Jesus var 12 år gammel, kom han og foreldrene til templet i Jerusalem.</a:t>
            </a:r>
            <a:r xmlns:a="http://schemas.openxmlformats.org/drawingml/2006/main">
              <a:rPr lang="n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På vei hjem fra templet i Jerusalem klarte ikke Josef og Maria å finne Jesus.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Josef og Maria dro tilbake til templet i Jerusalem for å finne Jesus.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no" altLang="ko-KR" sz="2800" dirty="0">
                <a:solidFill>
                  <a:schemeClr val="tx1">
                    <a:lumMod val="65000"/>
                    <a:lumOff val="35000"/>
                  </a:schemeClr>
                </a:solidFill>
              </a:rPr>
              <a:t>"Maria, du skal føde en sønn, og du skal gi ham navnet Jesus." Hun var redd for denne nyheten.</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"Visste du ikke at jeg var i min fars hus?" Jesus hadde en samtale med bibellærerne i templet, og de ble alle overrasket over Jesu visdom.</a:t>
            </a:r>
            <a:r xmlns:a="http://schemas.openxmlformats.org/drawingml/2006/main">
              <a:rPr lang="n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no" sz="2800">
                <a:solidFill>
                  <a:schemeClr val="tx1">
                    <a:lumMod val="65000"/>
                    <a:lumOff val="35000"/>
                  </a:schemeClr>
                </a:solidFill>
              </a:rPr>
              <a:t>Siden den gang har Jesusgutten blitt mer kjærlig med Gud og mennesker etter hvert som hans visdom og høyde vokser.</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chemeClr val="tx1">
                    <a:lumMod val="65000"/>
                    <a:lumOff val="35000"/>
                  </a:schemeClr>
                </a:solidFill>
              </a:rPr>
              <a:t>Gutten Jesus visste fra en ung alder at han var Guds Sønn. Og oppriktig forberedt på livet som en Frelser.</a:t>
            </a:r>
            <a:r xmlns:a="http://schemas.openxmlformats.org/drawingml/2006/main">
              <a:rPr altLang="en-US" lang="n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Selv om vi er unge,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vi må tydelig huske at vi er Guds barn.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Så vi trenger å vise Gud og mennesker at vi lever som Guds barn.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rgbClr val="ff0000"/>
                </a:solidFill>
              </a:rPr>
              <a:t>Hvem er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er Guds Sønn, men han var et eksempel på ydmykhet og lydighet overfor kjødelige foreldre.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Hvor var den tapte Jesus?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inn</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de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toalett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i palasset</a:t>
            </a:r>
            <a:r xmlns:a="http://schemas.openxmlformats.org/drawingml/2006/main">
              <a:rPr altLang="en-US" lang="n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inn</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de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tinning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i huset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③ </a:t>
            </a:r>
            <a:r xmlns:a="http://schemas.openxmlformats.org/drawingml/2006/main">
              <a:rPr altLang="ko-KR" lang="no" sz="2800">
                <a:solidFill>
                  <a:srgbClr val="ff0000"/>
                </a:solidFill>
              </a:rPr>
              <a:t>i templet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"Hvorfor søkte du etter meg?" spurte han. "Visste du ikke at jeg måtte være i min Fars hus?"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Luke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50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Jesu dåp</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«en røst som roper i ørkenen: 'Bred vei for Herren, gjør rette stier for ham.'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o" sz="3600">
                <a:solidFill>
                  <a:schemeClr val="tx1">
                    <a:lumMod val="65000"/>
                    <a:lumOff val="35000"/>
                  </a:schemeClr>
                </a:solidFill>
              </a:rPr>
              <a:t>4.Og slik kom Johannes, døpte i ørkenområdet og forkynte en dåp av omvendelse til syndenes forlatelse.</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merke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1:</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Da Jesus var tretti, dukket en fremmed mann opp i ørkenen iført kamelklær og spiste gresshopper og vill honning.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Han het døperen Johannes. Han oppfordret folk til å omvende seg og bli døpt fordi Frelseren ville komme.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no" altLang="ko-KR" sz="2800" dirty="0">
                <a:solidFill>
                  <a:schemeClr val="tx1">
                    <a:lumMod val="65000"/>
                    <a:lumOff val="35000"/>
                  </a:schemeClr>
                </a:solidFill>
              </a:rPr>
              <a:t>Men hun adlød Guds budskap. «Jeg er Herrens tjener. Måtte det være for meg som du har sagt."</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'Jeg er her for å forberede noen som kommer etter meg!'</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no" altLang="ko-KR" sz="2800">
                <a:solidFill>
                  <a:schemeClr val="tx1">
                    <a:lumMod val="65000"/>
                    <a:lumOff val="35000"/>
                  </a:schemeClr>
                </a:solidFill>
              </a:rPr>
              <a:t>Døperen Johannes beredte Jesu vei.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Jesus kom også for å bli døpt av døperen Johannes.</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no" altLang="ko-KR" sz="2800">
                <a:solidFill>
                  <a:schemeClr val="tx1">
                    <a:lumMod val="65000"/>
                    <a:lumOff val="35000"/>
                  </a:schemeClr>
                </a:solidFill>
              </a:rPr>
              <a:t>"Se! Guds lam, som tar bort verdens synd!» Døperen Johannes introduserte Jesus høyt.</a:t>
            </a:r>
            <a:r xmlns:a="http://schemas.openxmlformats.org/drawingml/2006/main">
              <a:rPr lang="n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Da Jesus ble døpt av Johannes, kom en røst fra himmelen med Den Hellige Ånd som falt ned over ham som en due: «Du er min Sønn, som jeg elsker; med deg er jeg godt fornøyd."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chemeClr val="tx1">
                    <a:lumMod val="65000"/>
                    <a:lumOff val="35000"/>
                  </a:schemeClr>
                </a:solidFill>
              </a:rPr>
              <a:t>Døperen Johannes opphøyet ikke seg selv.</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Han viet livet sitt til å introdusere Jesus fullstendig.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Hvem lever jeg for?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I likhet med døperen Johannes bør vi leve et liv som opphøyer og introduserer Jesus i stedet for å skryte og opphøye meg.</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t>Hvem er Jesus?</a:t>
            </a:r>
            <a:r xmlns:a="http://schemas.openxmlformats.org/drawingml/2006/main">
              <a:rPr altLang="en-US" lang="n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er Guds eneste sønn.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Hva kom ned fra himmelen da Jesus ble døpt??</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kråke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Den Hellige Ånd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struts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spurv</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② </a:t>
            </a:r>
            <a:r xmlns:a="http://schemas.openxmlformats.org/drawingml/2006/main">
              <a:rPr altLang="ko-KR" lang="no" sz="2800">
                <a:solidFill>
                  <a:srgbClr val="ff0000"/>
                </a:solidFill>
              </a:rPr>
              <a:t>Den Hellige Ånd</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«en røst som roper i ørkenen: 'Bred vei for Herren, gjør rette stier for ham.'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no" sz="3600">
                <a:solidFill>
                  <a:schemeClr val="tx1">
                    <a:lumMod val="65000"/>
                    <a:lumOff val="35000"/>
                  </a:schemeClr>
                </a:solidFill>
              </a:rPr>
              <a:t>4.Og slik kom Johannes, døpte i ørkenområdet og forkynte en dåp av omvendelse til syndenes forlatelse.</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merke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1:</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51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Jesus ble fristet av Satan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sa til ham: Bort fra meg, Satan! For det er skrevet: 'Tilbed Herren din Gud, og tjen ham alene.'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Matthew</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Etter at Jesus har fastet og bedt førti dager, dukket Satan opp og fristet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no" altLang="ko-KR" sz="2500" dirty="0">
                <a:solidFill>
                  <a:schemeClr val="tx1">
                    <a:lumMod val="65000"/>
                    <a:lumOff val="35000"/>
                  </a:schemeClr>
                </a:solidFill>
              </a:rPr>
              <a:t>Så selv om hun var jomfru, ble hun gravid. Dette barnets navn er Jesus. Han er Guds Sønn som vil frelse alle mennesker fra deres synder i fremtiden.</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"Er du sulten? Lag riskake med denne steinen og spis den!" Satan gjorde den første testen. Men Jesus beseiret prøven med Guds ord.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«Så hopp ut herfra! Hvis du er Guds Sønn, skal du ikke dø." Satan testet Jesus for andre gang på toppen av templet.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På denne tiden tok han Jesus med seg til et veldig høyt fjell og viste Jesus hele verdens rike og sa: "Hvis du bøyer deg for meg, vil jeg gi deg alt dette!" Men Jesus forkastet den tredje prøven med Guds Ord.</a:t>
            </a:r>
            <a:r xmlns:a="http://schemas.openxmlformats.org/drawingml/2006/main">
              <a:rPr lang="n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Til slutt beseiret Jesus alle Satans fristelser. Gud var fornøyd med Jesus som hadde overvunnet alle fristelser.</a:t>
            </a:r>
            <a:r xmlns:a="http://schemas.openxmlformats.org/drawingml/2006/main">
              <a:rPr lang="n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chemeClr val="tx1">
                    <a:lumMod val="65000"/>
                    <a:lumOff val="35000"/>
                  </a:schemeClr>
                </a:solidFill>
              </a:rPr>
              <a:t>Jesus var Guds Sønn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Men som oss ble han fristet av Satan.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Men med Guds Ord overvant Jesus Satans fristelse.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Satan frister oss fortsatt.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Men i likhet med Jesus kan vi overvinne Satans fristelse med Guds ord</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rgbClr val="ff0000"/>
                </a:solidFill>
              </a:rPr>
              <a:t>Hvem er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er vår hjelper til å overvinne fristelsene vi møter. Og han er den som forstår alle utfordringene vi møter og hjelper oss å overvinne dem.</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Hvor mange tester ga Satan Jesus?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to</a:t>
            </a:r>
            <a:r xmlns:a="http://schemas.openxmlformats.org/drawingml/2006/main">
              <a:rPr altLang="en-US" lang="n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tre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fire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③ </a:t>
            </a:r>
            <a:r xmlns:a="http://schemas.openxmlformats.org/drawingml/2006/main">
              <a:rPr altLang="ko-KR" lang="no" sz="2800">
                <a:solidFill>
                  <a:srgbClr val="ff0000"/>
                </a:solidFill>
              </a:rPr>
              <a:t>tre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sa til ham: Bort fra meg, Satan! For det er skrevet: 'Tilbed Herren din Gud, og tjen ham alene.'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Matthew</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52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Vann</a:t>
            </a:r>
            <a:r xmlns:a="http://schemas.openxmlformats.org/drawingml/2006/main">
              <a:rPr lang="no" altLang="en-US" sz="4400"/>
              <a:t> </a:t>
            </a:r>
            <a:r xmlns:a="http://schemas.openxmlformats.org/drawingml/2006/main">
              <a:rPr lang="no" altLang="ko-KR" sz="4400"/>
              <a:t>Omgjort til vin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Dette, det første av hans mirakuløse tegn, utførte Jesus i Kana i Galilea. Dermed åpenbarte han sin herlighet, og disiplene hans satte sin tro på ham.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John</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chemeClr val="tx1">
                    <a:lumMod val="65000"/>
                    <a:lumOff val="35000"/>
                  </a:schemeClr>
                </a:solidFill>
              </a:rPr>
              <a:t>Mary var redd for å få en sønn selv om hun ikke var gift.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Men hun mottok og adlød Guds ord ved tro.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Vi kan være redde når vi tror og adlyder Guds Ord. Men i likhet med Marias bekjennelse, må vi bekjenne at "Måtte det være for meg som du har sagt."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Et bryllup fant sted i Kana i Galilea. Jesus og hans disipler var også invitert til bryllupet.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Men det var et problem. Vinen var tom. Uten vin kan du ikke ha en fest.</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Jesus lot tjenerne i huset helle vann i krukken. Tjenerne gjorde det de ba om.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Etter det ble vannet i glasset tatt til smak. Vannet i glasset ble omgjort til svært velsmakende vin.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Gjestene smakte på vinen og ble overrasket. De fikk servert deiligere vin enn første gang, og takket være Jesu mirakel kunne festen bli mer spennende.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leksjon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chemeClr val="tx1">
                    <a:lumMod val="65000"/>
                    <a:lumOff val="35000"/>
                  </a:schemeClr>
                </a:solidFill>
              </a:rPr>
              <a:t>På Jesu tid, vin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var helt uunnværlig på festen.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Jesus gjorde vann til vin og sørget for det som trengtes til festen.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For oss er Jesus en uunnværlig 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som vin i et festmåltid.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Vi må huske Jesu nåde som ga seg selv til oss.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a:t>
            </a:r>
            <a:r xmlns:a="http://schemas.openxmlformats.org/drawingml/2006/main">
              <a:rPr altLang="en-US" lang="no"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t>WHO</a:t>
            </a:r>
            <a:r xmlns:a="http://schemas.openxmlformats.org/drawingml/2006/main">
              <a:rPr altLang="en-US" lang="no" sz="3200"/>
              <a:t> </a:t>
            </a:r>
            <a:r xmlns:a="http://schemas.openxmlformats.org/drawingml/2006/main">
              <a:rPr altLang="ko-KR" lang="no" sz="3200"/>
              <a:t>er</a:t>
            </a:r>
            <a:r xmlns:a="http://schemas.openxmlformats.org/drawingml/2006/main">
              <a:rPr altLang="en-US" lang="no" sz="3200"/>
              <a:t> </a:t>
            </a:r>
            <a:r xmlns:a="http://schemas.openxmlformats.org/drawingml/2006/main">
              <a:rPr altLang="ko-KR" lang="no" sz="3200"/>
              <a:t>Jesus?</a:t>
            </a:r>
            <a:r xmlns:a="http://schemas.openxmlformats.org/drawingml/2006/main">
              <a:rPr altLang="en-US" lang="n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er vår glede, som vinen fra et festmåltid.</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Hva gjorde Jesus vann til?</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melk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appelsinjuice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brød</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vin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④ </a:t>
            </a:r>
            <a:r xmlns:a="http://schemas.openxmlformats.org/drawingml/2006/main">
              <a:rPr altLang="ko-KR" lang="no" sz="2800">
                <a:solidFill>
                  <a:srgbClr val="ff0000"/>
                </a:solidFill>
              </a:rPr>
              <a:t>vin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Dette, det første av hans mirakuløse tegn, utførte Jesus i Kana i Galilea. Dermed åpenbarte han sin herlighet, og disiplene hans satte sin tro på ham.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John</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o" altLang="ko-KR" b="1">
                <a:solidFill>
                  <a:schemeClr val="tx1">
                    <a:lumMod val="50000"/>
                    <a:lumOff val="50000"/>
                  </a:schemeClr>
                </a:solidFill>
              </a:rPr>
              <a:t>Nr. 53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no" altLang="ko-KR" sz="4400"/>
              <a:t>Nikodemus kom til Jesus om natten.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no" sz="3200">
                <a:solidFill>
                  <a:srgbClr val="FF0000"/>
                </a:solidFill>
              </a:rPr>
              <a:t>Hvem er Jesus?</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no" sz="3600">
                <a:solidFill>
                  <a:srgbClr val="0070C0"/>
                </a:solidFill>
              </a:rPr>
              <a:t>Jesus er..</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no" sz="3600">
                <a:solidFill>
                  <a:schemeClr val="tx1">
                    <a:lumMod val="65000"/>
                    <a:lumOff val="35000"/>
                  </a:schemeClr>
                </a:solidFill>
              </a:rPr>
              <a:t>Jesus kom til jorden som vår Frelser.</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svarte: «Sannelig sier jeg dere: Ingen kan komme inn i Guds rike uten at han er født av vann og Ånd.</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John</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no" sz="2800">
                <a:solidFill>
                  <a:schemeClr val="tx1">
                    <a:lumMod val="65000"/>
                    <a:lumOff val="35000"/>
                  </a:schemeClr>
                </a:solidFill>
              </a:rPr>
              <a:t>Det var en mann som het Nikodemus, som var Israels lærer.</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Han</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kom</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til</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Jesus</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til</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spørre</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på</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natt.</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"Hvordan kan jeg komme inn i Guds rike?"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no" altLang="ko-KR" sz="2800">
                <a:solidFill>
                  <a:schemeClr val="tx1">
                    <a:lumMod val="65000"/>
                    <a:lumOff val="35000"/>
                  </a:schemeClr>
                </a:solidFill>
              </a:rPr>
              <a:t>"Hvis du ikke blir født på ny, kan du ikke komme inn i Guds rike." Jesus svarte.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Han forsto ikke at han måtte bli født på ny. "Går jeg tilbake i mors liv og kommer ut igjen?"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no" altLang="ko-KR" sz="2600">
                <a:solidFill>
                  <a:schemeClr val="tx1">
                    <a:lumMod val="65000"/>
                    <a:lumOff val="35000"/>
                  </a:schemeClr>
                </a:solidFill>
              </a:rPr>
              <a:t>«Ånden, ikke kroppen, må fødes på nytt. "Mennesket kan bli født på ny med vann og Den Hellige Ånd." Jesus svarte</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no" altLang="ko-KR" sz="2800">
                <a:solidFill>
                  <a:schemeClr val="tx1">
                    <a:lumMod val="65000"/>
                    <a:lumOff val="35000"/>
                  </a:schemeClr>
                </a:solidFill>
              </a:rPr>
              <a:t>"Du må tro på meg og bli frelst." Jesus fortalte Nikodemus hemmeligheten ved å bli født på ny.</a:t>
            </a:r>
            <a:r xmlns:a="http://schemas.openxmlformats.org/drawingml/2006/main">
              <a:rPr lang="no"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a:t>
            </a:r>
            <a:r xmlns:a="http://schemas.openxmlformats.org/drawingml/2006/main">
              <a:rPr altLang="en-US" lang="no" sz="4000">
                <a:solidFill>
                  <a:srgbClr val="ff0000"/>
                </a:solidFill>
              </a:rPr>
              <a:t> </a:t>
            </a:r>
            <a:r xmlns:a="http://schemas.openxmlformats.org/drawingml/2006/main">
              <a:rPr altLang="ko-KR" lang="no" sz="4000">
                <a:solidFill>
                  <a:srgbClr val="ff0000"/>
                </a:solidFill>
              </a:rPr>
              <a:t>Lekse</a:t>
            </a:r>
            <a:r xmlns:a="http://schemas.openxmlformats.org/drawingml/2006/main">
              <a:rPr altLang="en-US" lang="no"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solidFill>
                  <a:schemeClr val="tx1">
                    <a:lumMod val="65000"/>
                    <a:lumOff val="35000"/>
                  </a:schemeClr>
                </a:solidFill>
              </a:rPr>
              <a:t>Hvis du tror på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din sjel vil bli født på ny.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De som tror på Jesus blir født på ny og du vil bli det</a:t>
            </a:r>
            <a:r xmlns:a="http://schemas.openxmlformats.org/drawingml/2006/main">
              <a:rPr altLang="en-US" lang="no" sz="3200">
                <a:solidFill>
                  <a:schemeClr val="tx1">
                    <a:lumMod val="65000"/>
                    <a:lumOff val="35000"/>
                  </a:schemeClr>
                </a:solidFill>
              </a:rPr>
              <a:t> </a:t>
            </a:r>
            <a:r xmlns:a="http://schemas.openxmlformats.org/drawingml/2006/main">
              <a:rPr altLang="ko-KR" lang="no" sz="3200">
                <a:solidFill>
                  <a:schemeClr val="tx1">
                    <a:lumMod val="65000"/>
                    <a:lumOff val="35000"/>
                  </a:schemeClr>
                </a:solidFill>
              </a:rPr>
              <a:t>å hate synd og å elske Gud.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Er du født på ny?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o" sz="3200">
                <a:solidFill>
                  <a:schemeClr val="tx1">
                    <a:lumMod val="65000"/>
                    <a:lumOff val="35000"/>
                  </a:schemeClr>
                </a:solidFill>
              </a:rPr>
              <a:t>Vi tror på Jesus og blir født på ny. Derfor må vi huske at vi er forskjellige mennesker fra verden.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no" sz="3200"/>
              <a:t>Hvem er Jesus?</a:t>
            </a:r>
            <a:r xmlns:a="http://schemas.openxmlformats.org/drawingml/2006/main">
              <a:rPr altLang="en-US" lang="n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rgbClr val="0070c0"/>
                </a:solidFill>
              </a:rPr>
              <a:t>Jesus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a:t>
            </a:r>
            <a:r xmlns:a="http://schemas.openxmlformats.org/drawingml/2006/main">
              <a:rPr altLang="en-US" lang="no" sz="3600">
                <a:solidFill>
                  <a:schemeClr val="tx1">
                    <a:lumMod val="65000"/>
                    <a:lumOff val="35000"/>
                  </a:schemeClr>
                </a:solidFill>
              </a:rPr>
              <a:t> </a:t>
            </a:r>
            <a:r xmlns:a="http://schemas.openxmlformats.org/drawingml/2006/main">
              <a:rPr altLang="ko-KR" lang="no" sz="3600">
                <a:solidFill>
                  <a:schemeClr val="tx1">
                    <a:lumMod val="65000"/>
                    <a:lumOff val="35000"/>
                  </a:schemeClr>
                </a:solidFill>
              </a:rPr>
              <a:t>er den som gjør dem som tror på ham rettferdige og blir født på ny.</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Hva gjør oss født på ny?</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① </a:t>
            </a:r>
            <a:r xmlns:a="http://schemas.openxmlformats.org/drawingml/2006/main">
              <a:rPr altLang="ko-KR" lang="no" sz="2800">
                <a:solidFill>
                  <a:schemeClr val="tx1">
                    <a:lumMod val="65000"/>
                    <a:lumOff val="35000"/>
                  </a:schemeClr>
                </a:solidFill>
              </a:rPr>
              <a:t>med vann og Ånden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② </a:t>
            </a:r>
            <a:r xmlns:a="http://schemas.openxmlformats.org/drawingml/2006/main">
              <a:rPr altLang="ko-KR" lang="no" sz="2800">
                <a:solidFill>
                  <a:schemeClr val="tx1">
                    <a:lumMod val="65000"/>
                    <a:lumOff val="35000"/>
                  </a:schemeClr>
                </a:solidFill>
              </a:rPr>
              <a:t>med olje og brann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③ </a:t>
            </a:r>
            <a:r xmlns:a="http://schemas.openxmlformats.org/drawingml/2006/main">
              <a:rPr altLang="ko-KR" lang="no" sz="2800">
                <a:solidFill>
                  <a:schemeClr val="tx1">
                    <a:lumMod val="65000"/>
                    <a:lumOff val="35000"/>
                  </a:schemeClr>
                </a:solidFill>
              </a:rPr>
              <a:t>med tåre og sanger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chemeClr val="tx1">
                    <a:lumMod val="65000"/>
                    <a:lumOff val="35000"/>
                  </a:schemeClr>
                </a:solidFill>
              </a:rPr>
              <a:t>④ </a:t>
            </a:r>
            <a:r xmlns:a="http://schemas.openxmlformats.org/drawingml/2006/main">
              <a:rPr altLang="ko-KR" lang="no" sz="2800">
                <a:solidFill>
                  <a:schemeClr val="tx1">
                    <a:lumMod val="65000"/>
                    <a:lumOff val="35000"/>
                  </a:schemeClr>
                </a:solidFill>
              </a:rPr>
              <a:t>med bønn og tilbedelse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no" sz="2800">
                <a:solidFill>
                  <a:srgbClr val="ff0000"/>
                </a:solidFill>
              </a:rPr>
              <a:t>① </a:t>
            </a:r>
            <a:r xmlns:a="http://schemas.openxmlformats.org/drawingml/2006/main">
              <a:rPr altLang="ko-KR" lang="no" sz="2800">
                <a:solidFill>
                  <a:srgbClr val="ff0000"/>
                </a:solidFill>
              </a:rPr>
              <a:t>med vann og Ånden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o"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no" sz="3600">
                <a:solidFill>
                  <a:schemeClr val="tx1">
                    <a:lumMod val="65000"/>
                    <a:lumOff val="35000"/>
                  </a:schemeClr>
                </a:solidFill>
              </a:rPr>
              <a:t>Jesus svarte: «Sannelig sier jeg dere: Ingen kan komme inn i Guds rike uten at han er født av vann og Ånd.</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no" sz="2800">
                <a:solidFill>
                  <a:schemeClr val="tx1">
                    <a:lumMod val="65000"/>
                    <a:lumOff val="35000"/>
                  </a:schemeClr>
                </a:solidFill>
              </a:rPr>
              <a:t>John</a:t>
            </a:r>
            <a:r xmlns:a="http://schemas.openxmlformats.org/drawingml/2006/main">
              <a:rPr altLang="en-US" lang="no" sz="2800">
                <a:solidFill>
                  <a:schemeClr val="tx1">
                    <a:lumMod val="65000"/>
                    <a:lumOff val="35000"/>
                  </a:schemeClr>
                </a:solidFill>
              </a:rPr>
              <a:t> </a:t>
            </a:r>
            <a:r xmlns:a="http://schemas.openxmlformats.org/drawingml/2006/main">
              <a:rPr altLang="ko-KR" lang="no"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